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051" r:id="rId4"/>
    <p:sldId id="205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80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61D5-9B8E-4E93-8F64-1ACCD178C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DDD7C-FDB4-46BC-8741-0FDF9746B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2D074-CEE8-422A-9D0B-7395674E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C9D27-2449-4698-875F-7EC848DF0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DFCA7-5A78-49CE-B1BD-20D79469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2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E8C8-7785-49A4-A7E2-5396B532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F74FE-5FAA-4CFA-B631-34018145B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03522-6D62-4A30-B01F-FFF538D12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8EFB1-D355-4D28-9292-4B30D648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0FAA6-96F2-4CAC-9BC0-A3E019AD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4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A5389-BBF2-4E8B-B66E-7DF76B832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BF0C8-11A5-4C94-968B-3B137C305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39CA0-FECB-4F58-B9CE-F2B3CF39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8085C-8662-419D-B38E-46B7A9B2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C4870-62DC-41CB-90EB-76997D4B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31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D393-555F-499F-9E9F-A7D702D37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57FAE-850D-4404-B33B-59E85C82B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CCD8C4-A517-434E-BE9C-9F59850E0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C1D460-4AA0-437F-95B8-FFA2FFE7D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4187FA-A421-48D3-A715-18D42A3B8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2FE01-7EAF-48F6-811A-F9F07169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3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9EF9D-BACF-40BC-9A5D-B9C5DB9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D80F6-12EE-42BA-A6D5-501520EF3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3E8D8-1032-4860-90DD-79905FECD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5FA1B-2A2D-47AF-AA8C-99330CD37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94B421-AD3B-4A4E-B2C3-CF4130426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E6240D-B8A0-4D26-A3F0-C4C9B8F19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98BB69-919A-4390-A1F4-E0495B583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BC7E37-CB91-4FE0-A827-03F63B422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7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EA2B6-4E0E-4A79-BA26-0E37073C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B4BD25-2680-468F-88ED-1FEEB00E3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DB600-34FB-4CEC-8712-85129572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8C840-235E-4D38-871F-BDBD809E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3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B46A66-FAFB-47AE-B894-F766F663C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5DC078-75E8-40B9-B245-FA0DF7720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76DFE-713C-43B7-941E-024006A7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8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C4ADF-F2D5-4079-97BB-57FBDD73A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FC7E8-9AF6-4C74-A1DD-96DA6DB2C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B894A-9157-4E4B-8C60-58AD01F9E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A4A88-D3D2-4249-82A0-B54168E8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250CE-C985-4F20-811F-59C16D92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FCED1-36B6-4EF2-8147-065A8C9C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69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A9F9-CF32-4436-8BE8-9E7670EF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AE6024-42E8-4560-A5C2-A704E8725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9995A-5722-4C8E-AA28-67F3C052D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19C87-F2CD-45F5-8210-AFFE48D89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CD630-5422-4704-B75B-F33421AA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040EB-5C19-4DB4-BEFE-44A87DFE3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8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67887-E488-4E3A-A479-8203ECFC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AF079-D2EC-4BF9-97BB-56E5834B8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CC82F-DF4B-45A5-A9B6-BB43E985E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4939A-8754-4326-A9F6-86845C8F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E1E69-3639-49B2-A0A2-43AABE938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6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7ADCC3-B963-49A3-9584-9D3008E66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747449-79EF-4824-8886-6ED311D4F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F7FBD-DB1C-4C05-9076-C7BE43C0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19589-4D6C-459A-9BED-D37475F0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AF47A-FBD1-4ABC-8EE4-49254643D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67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1"/>
            <a:ext cx="109728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29CFC-E9AE-4152-92F8-5373232807C1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799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5D25A0-00F3-465F-88DA-60873201D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80B45-26E3-4589-B264-61E138D0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65AE9-B8F9-4A1F-9765-9C22F96ACF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7AF53-5A0B-4C00-9596-B30AC4CEF694}" type="datetimeFigureOut">
              <a:rPr lang="en-US" smtClean="0"/>
              <a:t>12/15/22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F54A6-A7E8-41EB-B437-50A68E4EF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55756-C4CB-4280-87CB-FAD6154DD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9552A-E33B-4234-A568-8018EA92B5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9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048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76401"/>
            <a:ext cx="109728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8400" y="6416676"/>
            <a:ext cx="284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083022-8F16-4811-8945-97CA7258F9DF}" type="slidenum">
              <a:rPr lang="en-US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3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7F7F7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3200" kern="1200">
          <a:solidFill>
            <a:srgbClr val="7F7F7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85000"/>
        <a:buFont typeface="Wingdings" pitchFamily="2" charset="2"/>
        <a:buChar char="§"/>
        <a:defRPr sz="2800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90000"/>
        <a:buChar char="−"/>
        <a:defRPr sz="2400" kern="1200">
          <a:solidFill>
            <a:srgbClr val="7F7F7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&gt;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450950-61E4-4301-885B-9AA70B1690BB}"/>
              </a:ext>
            </a:extLst>
          </p:cNvPr>
          <p:cNvSpPr txBox="1">
            <a:spLocks/>
          </p:cNvSpPr>
          <p:nvPr/>
        </p:nvSpPr>
        <p:spPr bwMode="auto">
          <a:xfrm>
            <a:off x="2032001" y="1922237"/>
            <a:ext cx="8543234" cy="9906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Breast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ncer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Detection</a:t>
            </a:r>
          </a:p>
        </p:txBody>
      </p:sp>
    </p:spTree>
    <p:extLst>
      <p:ext uri="{BB962C8B-B14F-4D97-AF65-F5344CB8AC3E}">
        <p14:creationId xmlns:p14="http://schemas.microsoft.com/office/powerpoint/2010/main" val="566968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628E4-E356-45FB-BDD1-BB890AEF6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23" y="221541"/>
            <a:ext cx="11911262" cy="9906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location and implications for screening with UST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E4FA8-4BC2-4629-9D44-E632B0306D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29CFC-E9AE-4152-92F8-5373232807C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1A46D-F081-4EB5-8D58-455DCBDB7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011" y="1309048"/>
            <a:ext cx="7891978" cy="54864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E220BB-6DC1-4919-9A02-CAB87BD53DFD}"/>
              </a:ext>
            </a:extLst>
          </p:cNvPr>
          <p:cNvSpPr txBox="1"/>
          <p:nvPr/>
        </p:nvSpPr>
        <p:spPr>
          <a:xfrm>
            <a:off x="1110905" y="3704007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437517-A134-4165-9891-3D18C7821A76}"/>
              </a:ext>
            </a:extLst>
          </p:cNvPr>
          <p:cNvSpPr txBox="1"/>
          <p:nvPr/>
        </p:nvSpPr>
        <p:spPr>
          <a:xfrm>
            <a:off x="10362249" y="3813587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FGI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7C4D98-E480-418C-A23D-BF0F2904848A}"/>
              </a:ext>
            </a:extLst>
          </p:cNvPr>
          <p:cNvCxnSpPr/>
          <p:nvPr/>
        </p:nvCxnSpPr>
        <p:spPr>
          <a:xfrm flipV="1">
            <a:off x="1928999" y="3084394"/>
            <a:ext cx="1319168" cy="510034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2EE356E-000D-4B36-8BCB-50CE63A416FE}"/>
              </a:ext>
            </a:extLst>
          </p:cNvPr>
          <p:cNvCxnSpPr>
            <a:cxnSpLocks/>
          </p:cNvCxnSpPr>
          <p:nvPr/>
        </p:nvCxnSpPr>
        <p:spPr>
          <a:xfrm flipH="1">
            <a:off x="8284192" y="4596852"/>
            <a:ext cx="2119001" cy="1667470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A25F0E-406C-4F3F-A05C-424A702B32A8}"/>
              </a:ext>
            </a:extLst>
          </p:cNvPr>
          <p:cNvCxnSpPr>
            <a:cxnSpLocks/>
          </p:cNvCxnSpPr>
          <p:nvPr/>
        </p:nvCxnSpPr>
        <p:spPr>
          <a:xfrm flipH="1" flipV="1">
            <a:off x="8024885" y="3208208"/>
            <a:ext cx="2238116" cy="409925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83439D5-3696-448A-A3F4-6BC6B31DD6D2}"/>
              </a:ext>
            </a:extLst>
          </p:cNvPr>
          <p:cNvCxnSpPr>
            <a:cxnSpLocks/>
          </p:cNvCxnSpPr>
          <p:nvPr/>
        </p:nvCxnSpPr>
        <p:spPr>
          <a:xfrm>
            <a:off x="1788807" y="4336807"/>
            <a:ext cx="1459360" cy="520090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4988EF9-6E2F-4C64-99FA-734ECA93ABF5}"/>
              </a:ext>
            </a:extLst>
          </p:cNvPr>
          <p:cNvSpPr txBox="1"/>
          <p:nvPr/>
        </p:nvSpPr>
        <p:spPr>
          <a:xfrm>
            <a:off x="140369" y="1253648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fat -glandular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Interface (FGI)</a:t>
            </a:r>
          </a:p>
        </p:txBody>
      </p:sp>
    </p:spTree>
    <p:extLst>
      <p:ext uri="{BB962C8B-B14F-4D97-AF65-F5344CB8AC3E}">
        <p14:creationId xmlns:p14="http://schemas.microsoft.com/office/powerpoint/2010/main" val="423505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628E4-E356-45FB-BDD1-BB890AEF6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E4FA8-4BC2-4629-9D44-E632B0306D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18072" y="6419625"/>
            <a:ext cx="5745229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ACKNOWLEDGMENTS: This research was supported by grant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NCI: R44CA165320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4055094-C864-47B3-8C7C-558D984A0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1" y="1305110"/>
            <a:ext cx="6083294" cy="36119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A53102-F9D3-4F55-A46D-3AE5B0D51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375" y="1305110"/>
            <a:ext cx="6047926" cy="36119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C68FC1-0579-4005-A3E4-6718BF24CD45}"/>
              </a:ext>
            </a:extLst>
          </p:cNvPr>
          <p:cNvSpPr/>
          <p:nvPr/>
        </p:nvSpPr>
        <p:spPr>
          <a:xfrm>
            <a:off x="109954" y="5046910"/>
            <a:ext cx="6910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Cancers were classified at the FGI in 93.3% (169/181)  (p&lt;0.001)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291094-0359-49D7-9859-8A48233BB526}"/>
              </a:ext>
            </a:extLst>
          </p:cNvPr>
          <p:cNvSpPr/>
          <p:nvPr/>
        </p:nvSpPr>
        <p:spPr>
          <a:xfrm>
            <a:off x="109954" y="5552890"/>
            <a:ext cx="11402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56.1% of cysts, 25.0% of fibroadenomas and 1.1% of cancers fully surrounded by dense tissue (p&lt;0.001).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665ED-AE5A-4CC0-83FE-3D16600198CF}"/>
              </a:ext>
            </a:extLst>
          </p:cNvPr>
          <p:cNvSpPr/>
          <p:nvPr/>
        </p:nvSpPr>
        <p:spPr>
          <a:xfrm>
            <a:off x="109954" y="6001305"/>
            <a:ext cx="970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Clinical Implications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Optimize reads for more efficient workflow compared to quadrant search</a:t>
            </a:r>
          </a:p>
        </p:txBody>
      </p:sp>
    </p:spTree>
    <p:extLst>
      <p:ext uri="{BB962C8B-B14F-4D97-AF65-F5344CB8AC3E}">
        <p14:creationId xmlns:p14="http://schemas.microsoft.com/office/powerpoint/2010/main" val="160325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lphinus">
      <a:majorFont>
        <a:latin typeface="Adobe Garamond Pro"/>
        <a:ea typeface=""/>
        <a:cs typeface=""/>
      </a:majorFont>
      <a:minorFont>
        <a:latin typeface="Adobe Garamon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Adobe Garamond Pro</vt:lpstr>
      <vt:lpstr>Arial</vt:lpstr>
      <vt:lpstr>Calibri</vt:lpstr>
      <vt:lpstr>Calibri Light</vt:lpstr>
      <vt:lpstr>Wingdings</vt:lpstr>
      <vt:lpstr>Office Theme</vt:lpstr>
      <vt:lpstr>1_Office Theme</vt:lpstr>
      <vt:lpstr>PowerPoint Presentation</vt:lpstr>
      <vt:lpstr>Ca location and implications for screening with UST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Duric, Nebojsa</dc:creator>
  <cp:lastModifiedBy>Duric, Nebojsa</cp:lastModifiedBy>
  <cp:revision>4</cp:revision>
  <dcterms:created xsi:type="dcterms:W3CDTF">2022-12-15T21:07:00Z</dcterms:created>
  <dcterms:modified xsi:type="dcterms:W3CDTF">2022-12-15T21:09:41Z</dcterms:modified>
</cp:coreProperties>
</file>