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  <p:sldMasterId id="2147483881" r:id="rId2"/>
    <p:sldMasterId id="2147483893" r:id="rId3"/>
    <p:sldMasterId id="2147483906" r:id="rId4"/>
    <p:sldMasterId id="2147483908" r:id="rId5"/>
    <p:sldMasterId id="2147483920" r:id="rId6"/>
  </p:sldMasterIdLst>
  <p:notesMasterIdLst>
    <p:notesMasterId r:id="rId17"/>
  </p:notesMasterIdLst>
  <p:handoutMasterIdLst>
    <p:handoutMasterId r:id="rId18"/>
  </p:handoutMasterIdLst>
  <p:sldIdLst>
    <p:sldId id="258" r:id="rId7"/>
    <p:sldId id="676" r:id="rId8"/>
    <p:sldId id="661" r:id="rId9"/>
    <p:sldId id="257" r:id="rId10"/>
    <p:sldId id="919" r:id="rId11"/>
    <p:sldId id="263" r:id="rId12"/>
    <p:sldId id="915" r:id="rId13"/>
    <p:sldId id="916" r:id="rId14"/>
    <p:sldId id="918" r:id="rId15"/>
    <p:sldId id="913" r:id="rId16"/>
  </p:sldIdLst>
  <p:sldSz cx="9144000" cy="6858000" type="screen4x3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accent2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accent2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accent2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accent2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accent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accent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accent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accent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accent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407"/>
    <a:srgbClr val="A50021"/>
    <a:srgbClr val="9933FF"/>
    <a:srgbClr val="990000"/>
    <a:srgbClr val="5B6FA9"/>
    <a:srgbClr val="3333CC"/>
    <a:srgbClr val="0033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358A91-F6CF-441E-9430-9EAA4BEF5035}" v="495" dt="2020-07-27T17:45:06.7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2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b Duric" userId="65215127-ed8e-406f-9ed7-b2586f8cc247" providerId="ADAL" clId="{96358A91-F6CF-441E-9430-9EAA4BEF5035}"/>
    <pc:docChg chg="undo custSel modSld">
      <pc:chgData name="Neb Duric" userId="65215127-ed8e-406f-9ed7-b2586f8cc247" providerId="ADAL" clId="{96358A91-F6CF-441E-9430-9EAA4BEF5035}" dt="2020-07-27T17:45:06.793" v="594"/>
      <pc:docMkLst>
        <pc:docMk/>
      </pc:docMkLst>
      <pc:sldChg chg="modSp mod modAnim">
        <pc:chgData name="Neb Duric" userId="65215127-ed8e-406f-9ed7-b2586f8cc247" providerId="ADAL" clId="{96358A91-F6CF-441E-9430-9EAA4BEF5035}" dt="2020-07-27T17:45:06.793" v="594"/>
        <pc:sldMkLst>
          <pc:docMk/>
          <pc:sldMk cId="799272841" sldId="676"/>
        </pc:sldMkLst>
        <pc:spChg chg="mod">
          <ac:chgData name="Neb Duric" userId="65215127-ed8e-406f-9ed7-b2586f8cc247" providerId="ADAL" clId="{96358A91-F6CF-441E-9430-9EAA4BEF5035}" dt="2020-07-27T17:35:52.332" v="578" actId="1035"/>
          <ac:spMkLst>
            <pc:docMk/>
            <pc:sldMk cId="799272841" sldId="676"/>
            <ac:spMk id="4" creationId="{C1326DF6-0FF5-4B90-BC8C-BC82F2A02D18}"/>
          </ac:spMkLst>
        </pc:spChg>
        <pc:spChg chg="mod">
          <ac:chgData name="Neb Duric" userId="65215127-ed8e-406f-9ed7-b2586f8cc247" providerId="ADAL" clId="{96358A91-F6CF-441E-9430-9EAA4BEF5035}" dt="2020-07-27T17:35:52.332" v="578" actId="1035"/>
          <ac:spMkLst>
            <pc:docMk/>
            <pc:sldMk cId="799272841" sldId="676"/>
            <ac:spMk id="5" creationId="{D97A666E-D439-48BB-B992-B850E9DEE2BF}"/>
          </ac:spMkLst>
        </pc:spChg>
        <pc:spChg chg="mod">
          <ac:chgData name="Neb Duric" userId="65215127-ed8e-406f-9ed7-b2586f8cc247" providerId="ADAL" clId="{96358A91-F6CF-441E-9430-9EAA4BEF5035}" dt="2020-07-27T17:35:59.735" v="591" actId="1035"/>
          <ac:spMkLst>
            <pc:docMk/>
            <pc:sldMk cId="799272841" sldId="676"/>
            <ac:spMk id="7" creationId="{1BD7DD5B-32A6-4AB4-A0C8-EA4FC95C5FD4}"/>
          </ac:spMkLst>
        </pc:spChg>
        <pc:spChg chg="mod">
          <ac:chgData name="Neb Duric" userId="65215127-ed8e-406f-9ed7-b2586f8cc247" providerId="ADAL" clId="{96358A91-F6CF-441E-9430-9EAA4BEF5035}" dt="2020-07-27T17:36:17.481" v="593" actId="113"/>
          <ac:spMkLst>
            <pc:docMk/>
            <pc:sldMk cId="799272841" sldId="676"/>
            <ac:spMk id="11" creationId="{4CF8C5E5-2479-47B5-B52B-322AD137BD3E}"/>
          </ac:spMkLst>
        </pc:spChg>
        <pc:spChg chg="mod">
          <ac:chgData name="Neb Duric" userId="65215127-ed8e-406f-9ed7-b2586f8cc247" providerId="ADAL" clId="{96358A91-F6CF-441E-9430-9EAA4BEF5035}" dt="2020-07-27T17:35:59.735" v="591" actId="1035"/>
          <ac:spMkLst>
            <pc:docMk/>
            <pc:sldMk cId="799272841" sldId="676"/>
            <ac:spMk id="12" creationId="{5BAF1B60-A200-4DB4-A819-4EF784AE0308}"/>
          </ac:spMkLst>
        </pc:spChg>
        <pc:grpChg chg="mod">
          <ac:chgData name="Neb Duric" userId="65215127-ed8e-406f-9ed7-b2586f8cc247" providerId="ADAL" clId="{96358A91-F6CF-441E-9430-9EAA4BEF5035}" dt="2020-07-27T17:35:52.332" v="578" actId="1035"/>
          <ac:grpSpMkLst>
            <pc:docMk/>
            <pc:sldMk cId="799272841" sldId="676"/>
            <ac:grpSpMk id="2" creationId="{AA047053-D9B6-41D4-B04F-27B3F401F349}"/>
          </ac:grpSpMkLst>
        </pc:grpChg>
        <pc:grpChg chg="mod">
          <ac:chgData name="Neb Duric" userId="65215127-ed8e-406f-9ed7-b2586f8cc247" providerId="ADAL" clId="{96358A91-F6CF-441E-9430-9EAA4BEF5035}" dt="2020-07-27T17:35:59.735" v="591" actId="1035"/>
          <ac:grpSpMkLst>
            <pc:docMk/>
            <pc:sldMk cId="799272841" sldId="676"/>
            <ac:grpSpMk id="6" creationId="{7EFDA297-ABC0-4C6A-B907-A5AE4DF6DA54}"/>
          </ac:grpSpMkLst>
        </pc:grpChg>
      </pc:sldChg>
      <pc:sldChg chg="modSp mod modAnim">
        <pc:chgData name="Neb Duric" userId="65215127-ed8e-406f-9ed7-b2586f8cc247" providerId="ADAL" clId="{96358A91-F6CF-441E-9430-9EAA4BEF5035}" dt="2020-07-27T17:22:49.291" v="525" actId="179"/>
        <pc:sldMkLst>
          <pc:docMk/>
          <pc:sldMk cId="4231073531" sldId="913"/>
        </pc:sldMkLst>
        <pc:spChg chg="mod">
          <ac:chgData name="Neb Duric" userId="65215127-ed8e-406f-9ed7-b2586f8cc247" providerId="ADAL" clId="{96358A91-F6CF-441E-9430-9EAA4BEF5035}" dt="2020-07-27T17:22:49.291" v="525" actId="179"/>
          <ac:spMkLst>
            <pc:docMk/>
            <pc:sldMk cId="4231073531" sldId="913"/>
            <ac:spMk id="2" creationId="{63589BAD-FD2F-43DD-95AD-1AD20C613964}"/>
          </ac:spMkLst>
        </pc:spChg>
        <pc:spChg chg="mod">
          <ac:chgData name="Neb Duric" userId="65215127-ed8e-406f-9ed7-b2586f8cc247" providerId="ADAL" clId="{96358A91-F6CF-441E-9430-9EAA4BEF5035}" dt="2020-07-27T17:20:05.797" v="514" actId="1037"/>
          <ac:spMkLst>
            <pc:docMk/>
            <pc:sldMk cId="4231073531" sldId="913"/>
            <ac:spMk id="7" creationId="{96261422-768E-40D7-883F-31401B500AB1}"/>
          </ac:spMkLst>
        </pc:spChg>
      </pc:sldChg>
    </pc:docChg>
  </pc:docChgLst>
  <pc:docChgLst>
    <pc:chgData name="Neb Duric" userId="65215127-ed8e-406f-9ed7-b2586f8cc247" providerId="ADAL" clId="{B7708C74-EB72-4C5A-9AE5-ED3F27A62DB4}"/>
    <pc:docChg chg="undo redo custSel addSld delSld modSld">
      <pc:chgData name="Neb Duric" userId="65215127-ed8e-406f-9ed7-b2586f8cc247" providerId="ADAL" clId="{B7708C74-EB72-4C5A-9AE5-ED3F27A62DB4}" dt="2020-06-26T15:51:40.844" v="143"/>
      <pc:docMkLst>
        <pc:docMk/>
      </pc:docMkLst>
      <pc:sldChg chg="addSp delSp modSp mod delAnim modAnim">
        <pc:chgData name="Neb Duric" userId="65215127-ed8e-406f-9ed7-b2586f8cc247" providerId="ADAL" clId="{B7708C74-EB72-4C5A-9AE5-ED3F27A62DB4}" dt="2020-06-26T15:51:40.844" v="143"/>
        <pc:sldMkLst>
          <pc:docMk/>
          <pc:sldMk cId="39114092" sldId="257"/>
        </pc:sldMkLst>
        <pc:spChg chg="mod">
          <ac:chgData name="Neb Duric" userId="65215127-ed8e-406f-9ed7-b2586f8cc247" providerId="ADAL" clId="{B7708C74-EB72-4C5A-9AE5-ED3F27A62DB4}" dt="2020-06-25T18:14:07.470" v="128" actId="1035"/>
          <ac:spMkLst>
            <pc:docMk/>
            <pc:sldMk cId="39114092" sldId="257"/>
            <ac:spMk id="12" creationId="{DFE6DBFE-0723-48F6-9808-AC382B2C24EF}"/>
          </ac:spMkLst>
        </pc:spChg>
        <pc:spChg chg="mod">
          <ac:chgData name="Neb Duric" userId="65215127-ed8e-406f-9ed7-b2586f8cc247" providerId="ADAL" clId="{B7708C74-EB72-4C5A-9AE5-ED3F27A62DB4}" dt="2020-06-25T18:14:07.470" v="128" actId="1035"/>
          <ac:spMkLst>
            <pc:docMk/>
            <pc:sldMk cId="39114092" sldId="257"/>
            <ac:spMk id="13" creationId="{A8321B19-5CEB-4C86-9E32-B2CABF7CB58E}"/>
          </ac:spMkLst>
        </pc:spChg>
        <pc:spChg chg="del mod">
          <ac:chgData name="Neb Duric" userId="65215127-ed8e-406f-9ed7-b2586f8cc247" providerId="ADAL" clId="{B7708C74-EB72-4C5A-9AE5-ED3F27A62DB4}" dt="2020-06-25T18:15:48.471" v="138" actId="478"/>
          <ac:spMkLst>
            <pc:docMk/>
            <pc:sldMk cId="39114092" sldId="257"/>
            <ac:spMk id="14" creationId="{1468BC7A-45CA-4D07-8DA4-B3F3F66F4F10}"/>
          </ac:spMkLst>
        </pc:spChg>
        <pc:grpChg chg="mod">
          <ac:chgData name="Neb Duric" userId="65215127-ed8e-406f-9ed7-b2586f8cc247" providerId="ADAL" clId="{B7708C74-EB72-4C5A-9AE5-ED3F27A62DB4}" dt="2020-06-25T18:14:07.470" v="128" actId="1035"/>
          <ac:grpSpMkLst>
            <pc:docMk/>
            <pc:sldMk cId="39114092" sldId="257"/>
            <ac:grpSpMk id="3" creationId="{4B8C7A80-450D-45B0-BF84-E3E4D03C624E}"/>
          </ac:grpSpMkLst>
        </pc:grpChg>
        <pc:picChg chg="add mod modCrop">
          <ac:chgData name="Neb Duric" userId="65215127-ed8e-406f-9ed7-b2586f8cc247" providerId="ADAL" clId="{B7708C74-EB72-4C5A-9AE5-ED3F27A62DB4}" dt="2020-06-25T18:15:58.066" v="141" actId="1076"/>
          <ac:picMkLst>
            <pc:docMk/>
            <pc:sldMk cId="39114092" sldId="257"/>
            <ac:picMk id="4" creationId="{BD202A13-B940-4832-B21F-60797F5564DC}"/>
          </ac:picMkLst>
        </pc:picChg>
        <pc:picChg chg="del">
          <ac:chgData name="Neb Duric" userId="65215127-ed8e-406f-9ed7-b2586f8cc247" providerId="ADAL" clId="{B7708C74-EB72-4C5A-9AE5-ED3F27A62DB4}" dt="2020-06-25T18:15:53.769" v="140" actId="478"/>
          <ac:picMkLst>
            <pc:docMk/>
            <pc:sldMk cId="39114092" sldId="257"/>
            <ac:picMk id="8" creationId="{00000000-0000-0000-0000-000000000000}"/>
          </ac:picMkLst>
        </pc:picChg>
        <pc:picChg chg="del">
          <ac:chgData name="Neb Duric" userId="65215127-ed8e-406f-9ed7-b2586f8cc247" providerId="ADAL" clId="{B7708C74-EB72-4C5A-9AE5-ED3F27A62DB4}" dt="2020-06-25T18:15:51.046" v="139" actId="478"/>
          <ac:picMkLst>
            <pc:docMk/>
            <pc:sldMk cId="39114092" sldId="257"/>
            <ac:picMk id="1031" creationId="{00000000-0000-0000-0000-000000000000}"/>
          </ac:picMkLst>
        </pc:picChg>
      </pc:sldChg>
      <pc:sldChg chg="del">
        <pc:chgData name="Neb Duric" userId="65215127-ed8e-406f-9ed7-b2586f8cc247" providerId="ADAL" clId="{B7708C74-EB72-4C5A-9AE5-ED3F27A62DB4}" dt="2020-06-25T18:10:23.257" v="88" actId="47"/>
        <pc:sldMkLst>
          <pc:docMk/>
          <pc:sldMk cId="999900782" sldId="275"/>
        </pc:sldMkLst>
      </pc:sldChg>
      <pc:sldChg chg="addSp delSp modSp del mod delAnim modAnim">
        <pc:chgData name="Neb Duric" userId="65215127-ed8e-406f-9ed7-b2586f8cc247" providerId="ADAL" clId="{B7708C74-EB72-4C5A-9AE5-ED3F27A62DB4}" dt="2020-06-25T17:59:22.935" v="80" actId="47"/>
        <pc:sldMkLst>
          <pc:docMk/>
          <pc:sldMk cId="3824958684" sldId="914"/>
        </pc:sldMkLst>
        <pc:grpChg chg="mod">
          <ac:chgData name="Neb Duric" userId="65215127-ed8e-406f-9ed7-b2586f8cc247" providerId="ADAL" clId="{B7708C74-EB72-4C5A-9AE5-ED3F27A62DB4}" dt="2020-06-25T16:56:59.703" v="17" actId="1076"/>
          <ac:grpSpMkLst>
            <pc:docMk/>
            <pc:sldMk cId="3824958684" sldId="914"/>
            <ac:grpSpMk id="24" creationId="{0B62F73C-A820-4245-A25C-E3CD0B3B685A}"/>
          </ac:grpSpMkLst>
        </pc:grpChg>
        <pc:picChg chg="add mod ord">
          <ac:chgData name="Neb Duric" userId="65215127-ed8e-406f-9ed7-b2586f8cc247" providerId="ADAL" clId="{B7708C74-EB72-4C5A-9AE5-ED3F27A62DB4}" dt="2020-06-25T16:57:24.073" v="30" actId="1076"/>
          <ac:picMkLst>
            <pc:docMk/>
            <pc:sldMk cId="3824958684" sldId="914"/>
            <ac:picMk id="3" creationId="{FF114D5C-5BF6-4196-BC8B-42B84924D7A7}"/>
          </ac:picMkLst>
        </pc:picChg>
        <pc:picChg chg="mod">
          <ac:chgData name="Neb Duric" userId="65215127-ed8e-406f-9ed7-b2586f8cc247" providerId="ADAL" clId="{B7708C74-EB72-4C5A-9AE5-ED3F27A62DB4}" dt="2020-06-25T16:56:26.976" v="13" actId="1076"/>
          <ac:picMkLst>
            <pc:docMk/>
            <pc:sldMk cId="3824958684" sldId="914"/>
            <ac:picMk id="4" creationId="{34AF6A4B-AD7E-43EF-AAA9-AD86A4D8CC8C}"/>
          </ac:picMkLst>
        </pc:picChg>
        <pc:picChg chg="del">
          <ac:chgData name="Neb Duric" userId="65215127-ed8e-406f-9ed7-b2586f8cc247" providerId="ADAL" clId="{B7708C74-EB72-4C5A-9AE5-ED3F27A62DB4}" dt="2020-06-25T16:53:42.051" v="0" actId="478"/>
          <ac:picMkLst>
            <pc:docMk/>
            <pc:sldMk cId="3824958684" sldId="914"/>
            <ac:picMk id="19" creationId="{C8E7FFD4-81AD-4FCE-ABE8-B2A9ED9B2860}"/>
          </ac:picMkLst>
        </pc:picChg>
      </pc:sldChg>
      <pc:sldChg chg="addSp delSp modSp new del mod setBg modAnim">
        <pc:chgData name="Neb Duric" userId="65215127-ed8e-406f-9ed7-b2586f8cc247" providerId="ADAL" clId="{B7708C74-EB72-4C5A-9AE5-ED3F27A62DB4}" dt="2020-06-25T17:59:29.156" v="81" actId="47"/>
        <pc:sldMkLst>
          <pc:docMk/>
          <pc:sldMk cId="2051517981" sldId="917"/>
        </pc:sldMkLst>
        <pc:spChg chg="del">
          <ac:chgData name="Neb Duric" userId="65215127-ed8e-406f-9ed7-b2586f8cc247" providerId="ADAL" clId="{B7708C74-EB72-4C5A-9AE5-ED3F27A62DB4}" dt="2020-06-25T17:19:43.411" v="68"/>
          <ac:spMkLst>
            <pc:docMk/>
            <pc:sldMk cId="2051517981" sldId="917"/>
            <ac:spMk id="3" creationId="{4DEAF1F3-D8EC-43CE-B3B2-F2594DFBCDDC}"/>
          </ac:spMkLst>
        </pc:spChg>
        <pc:picChg chg="add mod">
          <ac:chgData name="Neb Duric" userId="65215127-ed8e-406f-9ed7-b2586f8cc247" providerId="ADAL" clId="{B7708C74-EB72-4C5A-9AE5-ED3F27A62DB4}" dt="2020-06-25T17:20:53.992" v="78" actId="1037"/>
          <ac:picMkLst>
            <pc:docMk/>
            <pc:sldMk cId="2051517981" sldId="917"/>
            <ac:picMk id="4" creationId="{4D14F7AB-2A20-4C31-AA2D-A4EABCF3EA6C}"/>
          </ac:picMkLst>
        </pc:picChg>
      </pc:sldChg>
      <pc:sldChg chg="modSp mod modAnim">
        <pc:chgData name="Neb Duric" userId="65215127-ed8e-406f-9ed7-b2586f8cc247" providerId="ADAL" clId="{B7708C74-EB72-4C5A-9AE5-ED3F27A62DB4}" dt="2020-06-25T18:03:42.069" v="84"/>
        <pc:sldMkLst>
          <pc:docMk/>
          <pc:sldMk cId="2726747296" sldId="918"/>
        </pc:sldMkLst>
        <pc:picChg chg="mod">
          <ac:chgData name="Neb Duric" userId="65215127-ed8e-406f-9ed7-b2586f8cc247" providerId="ADAL" clId="{B7708C74-EB72-4C5A-9AE5-ED3F27A62DB4}" dt="2020-06-25T17:59:42.430" v="83" actId="14100"/>
          <ac:picMkLst>
            <pc:docMk/>
            <pc:sldMk cId="2726747296" sldId="918"/>
            <ac:picMk id="11" creationId="{865D5580-4B89-47AB-BC65-E3F3E2ED0DD8}"/>
          </ac:picMkLst>
        </pc:picChg>
      </pc:sldChg>
      <pc:sldChg chg="addSp modSp new modAnim">
        <pc:chgData name="Neb Duric" userId="65215127-ed8e-406f-9ed7-b2586f8cc247" providerId="ADAL" clId="{B7708C74-EB72-4C5A-9AE5-ED3F27A62DB4}" dt="2020-06-25T18:09:49.145" v="87"/>
        <pc:sldMkLst>
          <pc:docMk/>
          <pc:sldMk cId="2842865927" sldId="919"/>
        </pc:sldMkLst>
        <pc:picChg chg="add mod">
          <ac:chgData name="Neb Duric" userId="65215127-ed8e-406f-9ed7-b2586f8cc247" providerId="ADAL" clId="{B7708C74-EB72-4C5A-9AE5-ED3F27A62DB4}" dt="2020-06-25T18:09:43.872" v="86"/>
          <ac:picMkLst>
            <pc:docMk/>
            <pc:sldMk cId="2842865927" sldId="919"/>
            <ac:picMk id="3" creationId="{28B1F956-BEA5-42E4-B148-184C41512F85}"/>
          </ac:picMkLst>
        </pc:picChg>
      </pc:sldChg>
      <pc:sldChg chg="delSp new del mod">
        <pc:chgData name="Neb Duric" userId="65215127-ed8e-406f-9ed7-b2586f8cc247" providerId="ADAL" clId="{B7708C74-EB72-4C5A-9AE5-ED3F27A62DB4}" dt="2020-06-25T18:16:01.876" v="142" actId="47"/>
        <pc:sldMkLst>
          <pc:docMk/>
          <pc:sldMk cId="4119507878" sldId="920"/>
        </pc:sldMkLst>
        <pc:spChg chg="del">
          <ac:chgData name="Neb Duric" userId="65215127-ed8e-406f-9ed7-b2586f8cc247" providerId="ADAL" clId="{B7708C74-EB72-4C5A-9AE5-ED3F27A62DB4}" dt="2020-06-25T18:13:45.287" v="90" actId="478"/>
          <ac:spMkLst>
            <pc:docMk/>
            <pc:sldMk cId="4119507878" sldId="920"/>
            <ac:spMk id="2" creationId="{CE7FD473-A140-4FBE-9039-6BBE05595C09}"/>
          </ac:spMkLst>
        </pc:spChg>
        <pc:spChg chg="del">
          <ac:chgData name="Neb Duric" userId="65215127-ed8e-406f-9ed7-b2586f8cc247" providerId="ADAL" clId="{B7708C74-EB72-4C5A-9AE5-ED3F27A62DB4}" dt="2020-06-25T18:13:48.470" v="91" actId="478"/>
          <ac:spMkLst>
            <pc:docMk/>
            <pc:sldMk cId="4119507878" sldId="920"/>
            <ac:spMk id="3" creationId="{831005D4-CE10-4579-93DB-6E80224D05C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444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49" tIns="45824" rIns="91649" bIns="45824" numCol="1" anchor="t" anchorCtr="0" compatLnSpc="1">
            <a:prstTxWarp prst="textNoShape">
              <a:avLst/>
            </a:prstTxWarp>
          </a:bodyPr>
          <a:lstStyle>
            <a:lvl1pPr algn="l" defTabSz="917215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7325" y="0"/>
            <a:ext cx="4029075" cy="3444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49" tIns="45824" rIns="91649" bIns="45824" numCol="1" anchor="t" anchorCtr="0" compatLnSpc="1">
            <a:prstTxWarp prst="textNoShape">
              <a:avLst/>
            </a:prstTxWarp>
          </a:bodyPr>
          <a:lstStyle>
            <a:lvl1pPr algn="r" defTabSz="917215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65913"/>
            <a:ext cx="4029075" cy="3444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49" tIns="45824" rIns="91649" bIns="45824" numCol="1" anchor="b" anchorCtr="0" compatLnSpc="1">
            <a:prstTxWarp prst="textNoShape">
              <a:avLst/>
            </a:prstTxWarp>
          </a:bodyPr>
          <a:lstStyle>
            <a:lvl1pPr algn="l" defTabSz="917215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7325" y="6665913"/>
            <a:ext cx="4029075" cy="3444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49" tIns="45824" rIns="91649" bIns="45824" numCol="1" anchor="b" anchorCtr="0" compatLnSpc="1">
            <a:prstTxWarp prst="textNoShape">
              <a:avLst/>
            </a:prstTxWarp>
          </a:bodyPr>
          <a:lstStyle>
            <a:lvl1pPr algn="r" defTabSz="917215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7C5B0D0-1340-4B06-B7B0-D7B48CBD1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3330575"/>
            <a:ext cx="7435850" cy="3154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8B15B76-E93B-49C8-9AA5-0D896FCFC1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Standardize bullets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B15B76-E93B-49C8-9AA5-0D896FCFC16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5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 txBox="1">
            <a:spLocks noGrp="1" noChangeArrowheads="1"/>
          </p:cNvSpPr>
          <p:nvPr/>
        </p:nvSpPr>
        <p:spPr bwMode="auto">
          <a:xfrm>
            <a:off x="5265738" y="6659563"/>
            <a:ext cx="40290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7" tIns="48324" rIns="96647" bIns="48324" anchor="b"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EC181-6EC4-4194-BC3B-1537500D89DA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6647" tIns="48324" rIns="96647" bIns="48324"/>
          <a:lstStyle/>
          <a:p>
            <a:pPr eaLnBrk="1" hangingPunct="1"/>
            <a:r>
              <a:rPr lang="en-US"/>
              <a:t>Sound speed and volume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9AF297-C45B-4249-83D2-FE749F518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652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 txBox="1">
            <a:spLocks noGrp="1" noChangeArrowheads="1"/>
          </p:cNvSpPr>
          <p:nvPr/>
        </p:nvSpPr>
        <p:spPr bwMode="auto">
          <a:xfrm>
            <a:off x="5265738" y="6659563"/>
            <a:ext cx="40290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7" tIns="48324" rIns="96647" bIns="48324" anchor="b"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EC181-6EC4-4194-BC3B-1537500D89DA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6647" tIns="48324" rIns="96647" bIns="48324"/>
          <a:lstStyle/>
          <a:p>
            <a:pPr eaLnBrk="1" hangingPunct="1"/>
            <a:r>
              <a:rPr lang="en-US"/>
              <a:t>Sound speed and volume</a:t>
            </a:r>
          </a:p>
        </p:txBody>
      </p:sp>
    </p:spTree>
    <p:extLst>
      <p:ext uri="{BB962C8B-B14F-4D97-AF65-F5344CB8AC3E}">
        <p14:creationId xmlns:p14="http://schemas.microsoft.com/office/powerpoint/2010/main" val="297541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 txBox="1">
            <a:spLocks noGrp="1" noChangeArrowheads="1"/>
          </p:cNvSpPr>
          <p:nvPr/>
        </p:nvSpPr>
        <p:spPr bwMode="auto">
          <a:xfrm>
            <a:off x="5265738" y="6659563"/>
            <a:ext cx="40290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7" tIns="48324" rIns="96647" bIns="48324" anchor="b"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EC181-6EC4-4194-BC3B-1537500D89DA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6647" tIns="48324" rIns="96647" bIns="48324"/>
          <a:lstStyle/>
          <a:p>
            <a:pPr eaLnBrk="1" hangingPunct="1"/>
            <a:r>
              <a:rPr lang="en-US"/>
              <a:t>Sound speed and volume</a:t>
            </a:r>
          </a:p>
        </p:txBody>
      </p:sp>
    </p:spTree>
    <p:extLst>
      <p:ext uri="{BB962C8B-B14F-4D97-AF65-F5344CB8AC3E}">
        <p14:creationId xmlns:p14="http://schemas.microsoft.com/office/powerpoint/2010/main" val="1323308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B15B76-E93B-49C8-9AA5-0D896FCFC16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48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0FCA1-4B71-4780-983E-4337E07734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22DBA-1DDD-42DD-9ABE-A54FEE373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3BEB4-9633-4073-A5D6-921A1BFA7E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C53F3-8B33-40F6-B448-9DAD36169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1532F-307F-42EB-BDCC-7C521C9E7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049F6-A3CD-48D2-8260-3A2CCE3CD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40C72-7D45-4B6E-A030-108F592BA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25850-9EBA-49B4-B1F1-28F969E8C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A4181-2110-4D92-91F2-219DD640D2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62993-04CF-4E68-953A-7CC49673D1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97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97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FB68A-5327-4BF7-B261-49D421C50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F8BF9-1122-4646-A981-E01897D8E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60E35-48B3-45C1-9522-4EE067ABD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F1011-7061-4CB4-BBC0-85B75C6ED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FB090-134F-47FA-A666-685BF351D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BAE43-7096-453A-8F7C-202D44CE4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72212-BD06-4826-9715-1EDDBA236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B0105-C4EE-4B2F-8244-5037EF70C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45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B6A21-C2BC-413D-9122-24963209D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547AC-D12B-4C4C-B3F3-3BC4BA392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F4E02-8C65-4348-9AA6-7E9FEA784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E485D-D21B-4F3A-99E5-A80834FD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D4FFF-1912-42F6-9FAC-3FF905EF4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45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60FE5-BBE4-4611-AC2C-FA1FCB21E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CB28A-2787-4743-81DD-518D7BBD5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F5AD2-07C4-46FF-817A-0E2AABD5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F5DA9-4686-462B-9572-F0ED51BB4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CC807-E987-478D-8C0A-F997316E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68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0BCE5-D254-4353-909B-489EA97C9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61927-E2A3-43BF-A29D-FFB35B9D4D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A3F19-D5C0-4238-930A-D86BDACED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43C12-D916-4413-B4F3-C568F2FC6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83D07-2939-49C7-80EC-F832F762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B62B7-4F48-4085-A247-FD7F912D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15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C0CA-19AE-4B77-A7C3-5AB8086B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B5C7D-8DE7-410F-9F34-FF0ADA322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6425E3-5C2F-4BFD-A725-EE9210F49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D1677D-6082-4069-8837-2A0BA35E3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80B02-1BCB-4F27-9088-32581D64C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95B380-CCA7-4A06-A02E-65107598D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CD21E-3DD5-4C7A-8138-F91FAF369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1582B9-97C6-4986-85B6-EC810525D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8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57E68-68B8-46FA-AB63-0E026437E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E80108-2742-4AD8-B690-2767154FA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1639B7-CED9-4814-859A-1FBE7958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793BF-D0C0-46EA-B2B4-3CC8E572C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40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80BA46-48A7-494C-B412-DEC16311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135ADA-FD72-4809-A496-C2A5BB896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A66E6-D062-4175-9798-0CE70E60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43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F1AED-6990-4A4E-A5EE-9993127A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B1730-806D-40EF-AE49-142EF7436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E10E4-6258-47A5-844B-A8C4D5570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929D5-B3A7-40EE-9CC8-DF7AB867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2B33A-230C-454B-8BA9-A39C4F9E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498CD-069F-482E-A7AC-859966B51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82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02339-50C1-476D-A641-4CF09928E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505E6F-C036-46EC-A8BB-583447854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C5FCB-D1B4-4836-B5F6-983B09BC4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E7CE7-128D-428A-BD74-61DCD6D70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2A40B-CCCA-42D4-BF24-5FF90B85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2790F-665E-45BF-9810-D589A735C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880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7DCB-55FC-401C-BAAB-5AD478A0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9692D-BC72-4231-B5F7-7C574C238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BABAE-B0DB-42D0-966A-7B998E5C3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07A9C-265A-4E25-BF3D-BC7216181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83C10-80A3-4891-9F6C-727E8AADA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065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C085B8-31C5-4952-A8DE-1B76466879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90641C-7098-453B-9AC9-A3C10E948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639BA-FB1C-4BE1-9974-3ECC20C02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6E3F7-B464-4355-9994-0FFC1F77D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E177F-FE52-44FB-ADB2-E7FF375D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889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C6941-C481-4B7C-8AFE-2365593647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5107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742C7-F6BA-4442-9C32-A4EE1E3F8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534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51325-185B-4167-B2B5-325570575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949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75F36-68D5-4D0F-88BC-3A1786BCE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214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74B3D-B216-4AD9-B339-16592C788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375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322FB-4764-4B1D-B811-5C5329234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193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2B035-AA0F-4231-90AE-F3D9BF2FEF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022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1A0D5-299F-498D-8FEC-52F30F9B6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403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D0E40-9B40-441D-BDF1-AFA1EFAAD7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830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16A4D-D540-4772-890E-454A7629B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232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97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97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15A0C-ECEB-4467-9385-2BFDA457E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176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EAC99-D27B-4795-8291-41938E1CC7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860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2CF43-DBAA-43BB-9E01-FE650E75D6F8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7F601-6552-4223-BADE-90140953AE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2833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937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632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830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8984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809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056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3485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558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0203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607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9014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8A31779-D602-4DB3-926B-01075A5778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DEB50783-38A1-48F6-811A-D10B12D6EC3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>
                <a:extLst>
                  <a:ext uri="{FF2B5EF4-FFF2-40B4-BE49-F238E27FC236}">
                    <a16:creationId xmlns:a16="http://schemas.microsoft.com/office/drawing/2014/main" id="{6C36623A-E05E-4D70-9F55-C22FBB0E7BD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50E072F8-BA32-4D50-A3C3-BF3E5257AA9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E0EA116E-991C-4828-A170-01A3EB52D44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FFEC6035-134C-4586-AB9E-BA40ECB77E1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795D9F7E-0B22-41A6-9D9E-610250B7BB0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5AB28D5D-DEC9-4E87-A3C2-95F867C8959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8BF5E576-50AD-431B-98FC-D3EFF7EDF09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776 h 1906"/>
                <a:gd name="T4" fmla="*/ 5758 w 5740"/>
                <a:gd name="T5" fmla="*/ 1776 h 1906"/>
                <a:gd name="T6" fmla="*/ 575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5" name="Rectangle 11">
            <a:extLst>
              <a:ext uri="{FF2B5EF4-FFF2-40B4-BE49-F238E27FC236}">
                <a16:creationId xmlns:a16="http://schemas.microsoft.com/office/drawing/2014/main" id="{67BEC2C3-EBA0-4084-BEDC-678387164329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636" name="Rectangle 12">
            <a:extLst>
              <a:ext uri="{FF2B5EF4-FFF2-40B4-BE49-F238E27FC236}">
                <a16:creationId xmlns:a16="http://schemas.microsoft.com/office/drawing/2014/main" id="{70CED525-DFBA-4B8A-A61C-3EABFCBF3BCF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C8F4A777-32EE-4A33-AC99-8D08BE1C743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55CE340A-5D60-462A-9A72-55DA13EE0C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55EB0879-1B9E-41FB-89D5-030AE493AF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FDD021-CD4C-4808-B6F3-C7277DD91F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5469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AE07D-B418-4EA5-8100-8E988938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A93DC-39CD-4B30-9985-02D57F07A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585EAA-9F2A-40DD-B4DF-3CBC2B121C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2D27475-3ABA-4438-91C5-FCEAC1231B9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7A163-7040-4AFB-A45C-D5DB8BA7ED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B71D7AE7-1D74-4D29-8CAD-30BD9FFEBE2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14607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803A6-303F-4462-9BBC-494153C49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CF35A-D17F-4BD4-87A6-B98679F36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D575DA-5519-4F1F-AEF5-B5F2A860D3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EE5F327-621D-47C3-A1D4-B9902643F1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A5025-82D5-4F3D-BA05-72241CABD2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1D5C84E9-51D5-40FE-A5EA-7F6506D2998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77256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0853-E013-400C-9622-B75800F9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CA591-D588-4168-8C91-5C6866D760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DD5A69-4AB5-4CF7-B596-6FEB61508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145F5A0-75F5-44D1-B805-700319963C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8D2B638-E174-4D8C-8B3B-A7B1AB322E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5A1E8-3F3E-4A13-80BB-EA304E187B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FDB8424-7584-4490-BCA8-DFC1348F5F8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192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186E8-7E31-46A2-A89C-A874E75FA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69221-C7E1-4ACC-AAA4-5EED49752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4E977-5FAF-4E88-8E82-42875C3C6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B736AA-B4DD-4293-A676-CDC01E70C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C146A-50CC-4135-B572-8EFB88D34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C7D0368-5B97-4BC3-8F26-62D0C36BF6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42057DA-F34D-4C6F-B54D-A48CE7744C4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07F79-5F40-446C-BA79-1E9579EB26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6BD9A878-F071-433A-ABF5-016D55B2719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9433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3B635-856C-4716-9B7E-77935469D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44E57A-FBE0-49D3-8CE6-72081A079B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7C4350-BB5E-400D-B8DF-E7BF32F7FA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A41AF-36C4-4DFD-914F-B002DF9438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AD0B65E-E8D3-4874-928E-10EDCFA6883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3590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9614B61-E5C4-4880-B08F-1B750810AC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A893B8C-B4A0-4480-9187-B72ED0FDA21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D5E49-AE04-4DC7-AF70-BB6D4DEA50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8DDD8B28-43DD-4D9B-9BFD-1444E838845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6946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B32FA-FE1A-4F41-A853-C1FDD178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850A9-85BB-4107-96EA-3DC6B8B72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CB43F-6D3E-459A-9C29-EA172E77D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C620ACB-6704-4ACF-A706-D991E3257A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F1E6624-FBBA-4CC3-9B63-861FE9655C8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E893F-5190-4B18-B56B-C76A6B9D95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D7681B66-04E9-416A-AE1C-6261C2720FC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5828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C65F1-FDC6-4355-B498-13CFEEB2F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6D6D25-687A-4C88-8174-6F0A1EC740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7D79B-0AC9-456E-9A5C-B9376E03D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3F52B4F-C6B1-4439-B09D-0711D61C18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E2107FA-581D-48C5-9611-C0EE7D181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B4294-5B4A-479E-AFED-A09A4EE60D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35979808-FC5D-4148-B67C-2E71EA576B6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5622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524DD-AC53-4471-B793-970561ED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2CEB7-3666-427A-AC84-64C0B38E2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D28D28B-9DE6-469B-B1A2-E2A4ADBAEF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B60D41F-1700-48FA-91FF-54513B73DB7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C9769-5914-4259-AB57-92A3900A78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29E8A2E7-5075-4708-A13D-54EE2E2C48B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1795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9BD603-928A-40B2-95E5-36E5084BED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966AAE-7A2D-464C-A8CF-D6A5448F7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F2C8AF6-8C49-4E33-85CF-B7B7528D44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BE99121-B4F0-4233-AC43-FB3FB55C76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12C15-BB43-47BA-AE27-BBA3A7BBC8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03D5F75C-E9C1-42E4-ADD5-BEE9E114A6D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6034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685800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buFontTx/>
              <a:buNone/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ClrTx/>
              <a:buFontTx/>
              <a:buNone/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1B89152-1B96-40BC-BF85-B3A5A40C65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3" r:id="rId2"/>
    <p:sldLayoutId id="2147483842" r:id="rId3"/>
    <p:sldLayoutId id="2147483841" r:id="rId4"/>
    <p:sldLayoutId id="2147483840" r:id="rId5"/>
    <p:sldLayoutId id="2147483839" r:id="rId6"/>
    <p:sldLayoutId id="2147483838" r:id="rId7"/>
    <p:sldLayoutId id="2147483837" r:id="rId8"/>
    <p:sldLayoutId id="2147483836" r:id="rId9"/>
    <p:sldLayoutId id="2147483835" r:id="rId10"/>
    <p:sldLayoutId id="2147483834" r:id="rId11"/>
    <p:sldLayoutId id="2147483833" r:id="rId12"/>
    <p:sldLayoutId id="214748383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26C3F-2723-4A2C-81DD-AA9203337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5EFAF-CC9C-4133-AF19-0C4E5217D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ABA0D-62BD-429F-A4BA-A2C86C74C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6BBCE-9AEE-4EA0-9D4A-658C852C9225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03014-E5F3-49FE-BCF3-EA7F43496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38B37-69B6-4F72-80CD-5394AC0C4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6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A146340-6D6F-4779-97EC-D9B922617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16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2CF43-DBAA-43BB-9E01-FE650E75D6F8}" type="datetimeFigureOut">
              <a:rPr lang="en-US" smtClean="0">
                <a:solidFill>
                  <a:prstClr val="white">
                    <a:tint val="75000"/>
                  </a:prstClr>
                </a:solidFill>
                <a:cs typeface="Arial" charset="0"/>
              </a:rPr>
              <a:pPr/>
              <a:t>7/27/2020</a:t>
            </a:fld>
            <a:endParaRPr lang="en-US">
              <a:solidFill>
                <a:prstClr val="white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7F601-6552-4223-BADE-90140953AE5C}" type="slidenum">
              <a:rPr lang="en-US" smtClean="0">
                <a:solidFill>
                  <a:prstClr val="white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047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7" r:id="rId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82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3297789D-1CED-48B5-926B-4BBB6023643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7F5DA2D-BDC6-4843-BC3E-A59572C2C6A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E731281-5612-4861-93DA-57AA696E58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060D78BA-6463-4A7E-ADBF-F5169DAB50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>
              <a:extLst>
                <a:ext uri="{FF2B5EF4-FFF2-40B4-BE49-F238E27FC236}">
                  <a16:creationId xmlns:a16="http://schemas.microsoft.com/office/drawing/2014/main" id="{774E49A9-FE4E-447A-8854-F18D7E9AC9D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5606" name="Freeform 6">
                <a:extLst>
                  <a:ext uri="{FF2B5EF4-FFF2-40B4-BE49-F238E27FC236}">
                    <a16:creationId xmlns:a16="http://schemas.microsoft.com/office/drawing/2014/main" id="{D6E700E3-DD85-4A00-B375-CE00560DBB7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07" name="Freeform 7">
                <a:extLst>
                  <a:ext uri="{FF2B5EF4-FFF2-40B4-BE49-F238E27FC236}">
                    <a16:creationId xmlns:a16="http://schemas.microsoft.com/office/drawing/2014/main" id="{309C3179-BDE9-4CA4-AA35-4B0D554A9AC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08" name="Freeform 8">
                <a:extLst>
                  <a:ext uri="{FF2B5EF4-FFF2-40B4-BE49-F238E27FC236}">
                    <a16:creationId xmlns:a16="http://schemas.microsoft.com/office/drawing/2014/main" id="{A9AA525E-B0D4-41D1-B5C4-C7D2E0E26BA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2F82947C-CF88-4605-836F-463787D5905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0" name="Freeform 10">
                <a:extLst>
                  <a:ext uri="{FF2B5EF4-FFF2-40B4-BE49-F238E27FC236}">
                    <a16:creationId xmlns:a16="http://schemas.microsoft.com/office/drawing/2014/main" id="{EA41880B-0BF4-4418-8771-303E8A55C02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5611" name="Freeform 11">
              <a:extLst>
                <a:ext uri="{FF2B5EF4-FFF2-40B4-BE49-F238E27FC236}">
                  <a16:creationId xmlns:a16="http://schemas.microsoft.com/office/drawing/2014/main" id="{9DD8F0AB-C3D7-4DAC-B730-9FFF59A4284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" name="Freeform 12">
              <a:extLst>
                <a:ext uri="{FF2B5EF4-FFF2-40B4-BE49-F238E27FC236}">
                  <a16:creationId xmlns:a16="http://schemas.microsoft.com/office/drawing/2014/main" id="{72A4B36C-B243-4B5E-859A-EA4971A071A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776 h 1906"/>
                <a:gd name="T4" fmla="*/ 5758 w 5740"/>
                <a:gd name="T5" fmla="*/ 1776 h 1906"/>
                <a:gd name="T6" fmla="*/ 575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13" name="Rectangle 13">
            <a:extLst>
              <a:ext uri="{FF2B5EF4-FFF2-40B4-BE49-F238E27FC236}">
                <a16:creationId xmlns:a16="http://schemas.microsoft.com/office/drawing/2014/main" id="{72374B45-13DD-44F1-9B13-75822F257AE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14" name="Rectangle 14">
            <a:extLst>
              <a:ext uri="{FF2B5EF4-FFF2-40B4-BE49-F238E27FC236}">
                <a16:creationId xmlns:a16="http://schemas.microsoft.com/office/drawing/2014/main" id="{18D42682-6D7F-48F5-96B4-E4DAE65E8FC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15" name="Rectangle 15">
            <a:extLst>
              <a:ext uri="{FF2B5EF4-FFF2-40B4-BE49-F238E27FC236}">
                <a16:creationId xmlns:a16="http://schemas.microsoft.com/office/drawing/2014/main" id="{306DD64D-AFDA-4555-B3FA-164D871B83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62913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32F2A45-30E5-4CD4-90A1-0E797A4476A1}"/>
              </a:ext>
            </a:extLst>
          </p:cNvPr>
          <p:cNvGrpSpPr/>
          <p:nvPr/>
        </p:nvGrpSpPr>
        <p:grpSpPr>
          <a:xfrm>
            <a:off x="342900" y="2057400"/>
            <a:ext cx="8458200" cy="1143791"/>
            <a:chOff x="1066800" y="1980409"/>
            <a:chExt cx="7227222" cy="762791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C1326DF6-0FF5-4B90-BC8C-BC82F2A02D1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66800" y="1980409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defTabSz="685800">
                <a:defRPr/>
              </a:pPr>
              <a:r>
                <a:rPr lang="en-US" sz="3600">
                  <a:solidFill>
                    <a:sysClr val="window" lastClr="FFFFFF">
                      <a:lumMod val="5000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Monitoring Neoadjuvant Chemotherapy</a:t>
              </a:r>
            </a:p>
            <a:p>
              <a:pPr defTabSz="685800">
                <a:defRPr/>
              </a:pPr>
              <a:r>
                <a:rPr lang="en-US" sz="2400">
                  <a:solidFill>
                    <a:sysClr val="window" lastClr="FFFFFF">
                      <a:lumMod val="5000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Predicting pathologic response with SoftVue</a:t>
              </a:r>
            </a:p>
          </p:txBody>
        </p:sp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97A666E-D439-48BB-B992-B850E9DEE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800" y="1980409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defTabSz="685800" eaLnBrk="1" hangingPunct="1"/>
              <a:endParaRPr lang="en-US" sz="2400" b="0" kern="0">
                <a:solidFill>
                  <a:srgbClr val="FFFFFF">
                    <a:lumMod val="50000"/>
                  </a:srgbClr>
                </a:solidFill>
                <a:effectLst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989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EFDA297-ABC0-4C6A-B907-A5AE4DF6DA54}"/>
              </a:ext>
            </a:extLst>
          </p:cNvPr>
          <p:cNvGrpSpPr/>
          <p:nvPr/>
        </p:nvGrpSpPr>
        <p:grpSpPr>
          <a:xfrm>
            <a:off x="228600" y="3507761"/>
            <a:ext cx="8686800" cy="1049955"/>
            <a:chOff x="152400" y="3344359"/>
            <a:chExt cx="8686800" cy="104995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CB725D3-60F8-4BA4-A914-431EE07E3CA4}"/>
                </a:ext>
              </a:extLst>
            </p:cNvPr>
            <p:cNvSpPr/>
            <p:nvPr/>
          </p:nvSpPr>
          <p:spPr>
            <a:xfrm>
              <a:off x="533400" y="3344359"/>
              <a:ext cx="8077200" cy="96431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A72899F6-7131-41DF-A2DA-8C5FDB4382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430004"/>
              <a:ext cx="8686800" cy="964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30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400050" marR="0" lvl="1" indent="0" algn="l" defTabSz="914400" rtl="0" eaLnBrk="1" fontAlgn="base" latinLnBrk="0" hangingPunct="1">
                <a:lnSpc>
                  <a:spcPct val="8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SzTx/>
                <a:buNone/>
                <a:tabLst/>
                <a:defRPr/>
              </a:pPr>
              <a:r>
                <a:rPr kumimoji="0" lang="en-US" sz="2000" b="1" i="1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Arial"/>
                </a:rPr>
                <a:t>Hypothesis</a:t>
              </a: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</a:rPr>
                <a:t>:</a:t>
              </a: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</a:rPr>
                <a:t> </a:t>
              </a:r>
              <a:r>
                <a:rPr kumimoji="0" lang="en-US" sz="2000" b="0" i="1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</a:rPr>
                <a:t>Tumor sound speed and volume are quantitative biomarkers that can be used to predict response soon after the start of neoadjuvant chemotherapy.  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A047053-D9B6-41D4-B04F-27B3F401F349}"/>
              </a:ext>
            </a:extLst>
          </p:cNvPr>
          <p:cNvGrpSpPr/>
          <p:nvPr/>
        </p:nvGrpSpPr>
        <p:grpSpPr>
          <a:xfrm>
            <a:off x="1066800" y="475488"/>
            <a:ext cx="7227222" cy="762791"/>
            <a:chOff x="1245394" y="838200"/>
            <a:chExt cx="7227222" cy="762791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97A666E-D439-48BB-B992-B850E9DEE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5394" y="838200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endParaRPr>
            </a:p>
          </p:txBody>
        </p:sp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C1326DF6-0FF5-4B90-BC8C-BC82F2A02D1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45394" y="838200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lvl="0" defTabSz="685800">
                <a:defRPr/>
              </a:pPr>
              <a:r>
                <a:rPr lang="en-US" sz="360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Clinical Problem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BD7DD5B-32A6-4AB4-A0C8-EA4FC95C5FD4}"/>
              </a:ext>
            </a:extLst>
          </p:cNvPr>
          <p:cNvSpPr/>
          <p:nvPr/>
        </p:nvSpPr>
        <p:spPr>
          <a:xfrm>
            <a:off x="228600" y="2679313"/>
            <a:ext cx="86868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lnSpc>
                <a:spcPct val="80000"/>
              </a:lnSpc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ebdings" pitchFamily="18" charset="2"/>
              <a:buChar char="4"/>
              <a:defRPr/>
            </a:pPr>
            <a:r>
              <a:rPr lang="en-US" sz="2400" b="1" i="1" kern="0">
                <a:solidFill>
                  <a:schemeClr val="bg1">
                    <a:lumMod val="75000"/>
                  </a:schemeClr>
                </a:solidFill>
                <a:latin typeface="Arial"/>
              </a:rPr>
              <a:t>Predicting response early in the treatment cycle would decrease mortality and morbidity rates</a:t>
            </a:r>
            <a:r>
              <a:rPr lang="en-US" sz="2400" b="1" i="1" kern="0">
                <a:solidFill>
                  <a:schemeClr val="bg1">
                    <a:lumMod val="65000"/>
                  </a:schemeClr>
                </a:solidFill>
                <a:latin typeface="Arial"/>
              </a:rPr>
              <a:t>. </a:t>
            </a:r>
            <a:endParaRPr lang="en-US" sz="2400" kern="0">
              <a:solidFill>
                <a:schemeClr val="bg1">
                  <a:lumMod val="65000"/>
                </a:schemeClr>
              </a:solidFill>
              <a:latin typeface="Arial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4CF8C5E5-2479-47B5-B52B-322AD137B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76" y="4307479"/>
            <a:ext cx="8686800" cy="271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800100" marR="0" lvl="1" indent="-400050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Tx/>
              <a:buFont typeface="Webdings" pitchFamily="18" charset="2"/>
              <a:buChar char="4"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/>
            </a:endParaRPr>
          </a:p>
          <a:p>
            <a:pPr marL="400050" marR="0" lvl="1" indent="0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Tx/>
              <a:buNone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/>
              </a:rPr>
              <a:t>Motivated by following observations</a:t>
            </a:r>
          </a:p>
          <a:p>
            <a:pPr marR="0" lvl="2" indent="-169863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</a:rPr>
              <a:t>tumor size changes observed in standard Imaging</a:t>
            </a:r>
          </a:p>
          <a:p>
            <a:pPr marR="0" lvl="2" indent="-169863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</a:rPr>
              <a:t>tumor softening deduced from manual palpation.</a:t>
            </a:r>
          </a:p>
          <a:p>
            <a:pPr marR="0" lvl="2" indent="-169863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</a:rPr>
              <a:t>changes in tumor sound speed and volume can be accurately measured and quantified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</a:rPr>
              <a:t> with SoftVue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/>
            </a:endParaRPr>
          </a:p>
          <a:p>
            <a:pPr marR="0" lvl="2" indent="-169863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sz="1800" kern="0" dirty="0">
                <a:solidFill>
                  <a:schemeClr val="bg1">
                    <a:lumMod val="65000"/>
                  </a:schemeClr>
                </a:solidFill>
                <a:latin typeface="Arial"/>
              </a:rPr>
              <a:t>SoftVue scans can be performed weekly</a:t>
            </a:r>
          </a:p>
          <a:p>
            <a:pPr lvl="3" indent="-169863" eaLnBrk="1" hangingPunct="1">
              <a:lnSpc>
                <a:spcPct val="8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schemeClr val="bg1">
                    <a:lumMod val="65000"/>
                  </a:schemeClr>
                </a:solidFill>
                <a:latin typeface="Arial"/>
              </a:rPr>
              <a:t>up to 25 scans or more per patient!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F1B60-A200-4DB4-A819-4EF784AE0308}"/>
              </a:ext>
            </a:extLst>
          </p:cNvPr>
          <p:cNvSpPr/>
          <p:nvPr/>
        </p:nvSpPr>
        <p:spPr>
          <a:xfrm>
            <a:off x="314325" y="1645633"/>
            <a:ext cx="86868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lnSpc>
                <a:spcPct val="80000"/>
              </a:lnSpc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ebdings" pitchFamily="18" charset="2"/>
              <a:buChar char="4"/>
              <a:defRPr/>
            </a:pPr>
            <a:r>
              <a:rPr lang="en-US" sz="2400" b="1" i="1" kern="0" dirty="0">
                <a:solidFill>
                  <a:schemeClr val="bg1">
                    <a:lumMod val="75000"/>
                  </a:schemeClr>
                </a:solidFill>
                <a:latin typeface="Arial"/>
              </a:rPr>
              <a:t>14,000 women in the U.S. undergo neoadjuvant chemotherapy for locally advanced breast cancer annually. </a:t>
            </a:r>
            <a:endParaRPr lang="en-US" sz="2400" kern="0" dirty="0">
              <a:solidFill>
                <a:schemeClr val="bg1">
                  <a:lumMod val="6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27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18"/>
          <p:cNvSpPr>
            <a:spLocks noChangeArrowheads="1"/>
          </p:cNvSpPr>
          <p:nvPr/>
        </p:nvSpPr>
        <p:spPr bwMode="auto">
          <a:xfrm>
            <a:off x="152400" y="533400"/>
            <a:ext cx="8839200" cy="914400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929292">
                  <a:alpha val="4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Visualizing tumor changes with high resolution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4BBD57-3747-4068-A4B7-51287A3070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744"/>
          <a:stretch/>
        </p:blipFill>
        <p:spPr>
          <a:xfrm>
            <a:off x="228600" y="1524000"/>
            <a:ext cx="8686800" cy="5098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B8C7A80-450D-45B0-BF84-E3E4D03C624E}"/>
              </a:ext>
            </a:extLst>
          </p:cNvPr>
          <p:cNvGrpSpPr/>
          <p:nvPr/>
        </p:nvGrpSpPr>
        <p:grpSpPr>
          <a:xfrm>
            <a:off x="990600" y="466424"/>
            <a:ext cx="7277228" cy="762791"/>
            <a:chOff x="990600" y="838200"/>
            <a:chExt cx="7277228" cy="762791"/>
          </a:xfrm>
        </p:grpSpPr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DFE6DBFE-0723-48F6-9808-AC382B2C24E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90600" y="838200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marL="0" marR="0" lvl="0" indent="0" algn="ct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Time Lapse of Complete Response</a:t>
              </a: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8321B19-5CEB-4C86-9E32-B2CABF7CB5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0606" y="838200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1902177-114F-4D66-9B96-2C1AEF120252}"/>
              </a:ext>
            </a:extLst>
          </p:cNvPr>
          <p:cNvSpPr/>
          <p:nvPr/>
        </p:nvSpPr>
        <p:spPr>
          <a:xfrm>
            <a:off x="762000" y="56388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est3">
            <a:hlinkClick r:id="" action="ppaction://media"/>
            <a:extLst>
              <a:ext uri="{FF2B5EF4-FFF2-40B4-BE49-F238E27FC236}">
                <a16:creationId xmlns:a16="http://schemas.microsoft.com/office/drawing/2014/main" id="{BD202A13-B940-4832-B21F-60797F5564DC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6"/>
          <a:srcRect l="27499" t="38681" r="16163" b="17489"/>
          <a:stretch/>
        </p:blipFill>
        <p:spPr>
          <a:xfrm>
            <a:off x="1883036" y="2510776"/>
            <a:ext cx="5151474" cy="30058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1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2909" objId="8"/>
        <p14:stopEvt time="10216" objId="8"/>
        <p14:playEvt time="10358" objId="10"/>
        <p14:stopEvt time="44196" objId="10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07A27-D78D-4378-A773-AFE0D75A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test2">
            <a:hlinkClick r:id="" action="ppaction://media"/>
            <a:extLst>
              <a:ext uri="{FF2B5EF4-FFF2-40B4-BE49-F238E27FC236}">
                <a16:creationId xmlns:a16="http://schemas.microsoft.com/office/drawing/2014/main" id="{28B1F956-BEA5-42E4-B148-184C41512F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6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URE152-3D Mosaic">
            <a:hlinkClick r:id="" action="ppaction://media"/>
            <a:extLst>
              <a:ext uri="{FF2B5EF4-FFF2-40B4-BE49-F238E27FC236}">
                <a16:creationId xmlns:a16="http://schemas.microsoft.com/office/drawing/2014/main" id="{229FD077-A768-420F-A51A-4ED408BE7B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1960735"/>
            <a:ext cx="6604498" cy="3966055"/>
          </a:xfrm>
          <a:prstGeom prst="rect">
            <a:avLst/>
          </a:prstGeom>
        </p:spPr>
      </p:pic>
      <p:pic>
        <p:nvPicPr>
          <p:cNvPr id="8197" name="Picture 7" descr="SS_ScaleOnFire">
            <a:extLst>
              <a:ext uri="{FF2B5EF4-FFF2-40B4-BE49-F238E27FC236}">
                <a16:creationId xmlns:a16="http://schemas.microsoft.com/office/drawing/2014/main" id="{88347786-7FDB-48EE-A382-CB86DF25E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7" r="-21213" b="1970"/>
          <a:stretch>
            <a:fillRect/>
          </a:stretch>
        </p:blipFill>
        <p:spPr bwMode="auto">
          <a:xfrm>
            <a:off x="7620000" y="1371600"/>
            <a:ext cx="381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9">
            <a:extLst>
              <a:ext uri="{FF2B5EF4-FFF2-40B4-BE49-F238E27FC236}">
                <a16:creationId xmlns:a16="http://schemas.microsoft.com/office/drawing/2014/main" id="{C260F500-B6EF-4EB3-A1B2-2353CE323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5240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1</a:t>
            </a:r>
          </a:p>
        </p:txBody>
      </p:sp>
      <p:sp>
        <p:nvSpPr>
          <p:cNvPr id="8199" name="Text Box 10">
            <a:extLst>
              <a:ext uri="{FF2B5EF4-FFF2-40B4-BE49-F238E27FC236}">
                <a16:creationId xmlns:a16="http://schemas.microsoft.com/office/drawing/2014/main" id="{7501A000-324D-4DF9-A476-2EE31F036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15240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4</a:t>
            </a:r>
          </a:p>
        </p:txBody>
      </p:sp>
      <p:sp>
        <p:nvSpPr>
          <p:cNvPr id="8200" name="Text Box 11">
            <a:extLst>
              <a:ext uri="{FF2B5EF4-FFF2-40B4-BE49-F238E27FC236}">
                <a16:creationId xmlns:a16="http://schemas.microsoft.com/office/drawing/2014/main" id="{9012FB93-8891-4307-B516-C99403205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15240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7</a:t>
            </a:r>
          </a:p>
        </p:txBody>
      </p:sp>
      <p:sp>
        <p:nvSpPr>
          <p:cNvPr id="8201" name="Text Box 12">
            <a:extLst>
              <a:ext uri="{FF2B5EF4-FFF2-40B4-BE49-F238E27FC236}">
                <a16:creationId xmlns:a16="http://schemas.microsoft.com/office/drawing/2014/main" id="{68C12AA6-479F-438A-9E9F-069BB3783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7912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9</a:t>
            </a:r>
          </a:p>
        </p:txBody>
      </p:sp>
      <p:sp>
        <p:nvSpPr>
          <p:cNvPr id="8202" name="Text Box 13">
            <a:extLst>
              <a:ext uri="{FF2B5EF4-FFF2-40B4-BE49-F238E27FC236}">
                <a16:creationId xmlns:a16="http://schemas.microsoft.com/office/drawing/2014/main" id="{EC511216-856B-4578-8AFE-3E62A1587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791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13</a:t>
            </a:r>
          </a:p>
        </p:txBody>
      </p:sp>
      <p:sp>
        <p:nvSpPr>
          <p:cNvPr id="8203" name="Text Box 14">
            <a:extLst>
              <a:ext uri="{FF2B5EF4-FFF2-40B4-BE49-F238E27FC236}">
                <a16:creationId xmlns:a16="http://schemas.microsoft.com/office/drawing/2014/main" id="{0876C838-5172-43C9-ADB7-6C7EC4B9C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791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16</a:t>
            </a:r>
          </a:p>
        </p:txBody>
      </p:sp>
      <p:sp>
        <p:nvSpPr>
          <p:cNvPr id="9231" name="Rectangle 15">
            <a:extLst>
              <a:ext uri="{FF2B5EF4-FFF2-40B4-BE49-F238E27FC236}">
                <a16:creationId xmlns:a16="http://schemas.microsoft.com/office/drawing/2014/main" id="{D225F64E-B3E4-488A-9FD6-1F7F4B38F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867400"/>
            <a:ext cx="1219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1.48 km/s</a:t>
            </a:r>
          </a:p>
        </p:txBody>
      </p:sp>
      <p:sp>
        <p:nvSpPr>
          <p:cNvPr id="9232" name="Rectangle 16">
            <a:extLst>
              <a:ext uri="{FF2B5EF4-FFF2-40B4-BE49-F238E27FC236}">
                <a16:creationId xmlns:a16="http://schemas.microsoft.com/office/drawing/2014/main" id="{0D6D9365-097D-4474-934B-EE5B3A858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1371600"/>
            <a:ext cx="1295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1.62 km/s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6F072B-D13E-4787-8896-CF026D0ABF52}"/>
              </a:ext>
            </a:extLst>
          </p:cNvPr>
          <p:cNvGrpSpPr/>
          <p:nvPr/>
        </p:nvGrpSpPr>
        <p:grpSpPr>
          <a:xfrm>
            <a:off x="990600" y="228600"/>
            <a:ext cx="7277228" cy="762791"/>
            <a:chOff x="990600" y="838200"/>
            <a:chExt cx="7277228" cy="762791"/>
          </a:xfrm>
        </p:grpSpPr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75043DD7-2EB6-483A-99B1-7CC0E255D44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90600" y="838200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defTabSz="685800">
                <a:defRPr/>
              </a:pPr>
              <a:r>
                <a:rPr lang="en-US" sz="2400">
                  <a:solidFill>
                    <a:srgbClr val="FFFFFF"/>
                  </a:solidFill>
                  <a:latin typeface="Calibri"/>
                  <a:cs typeface="Arial" panose="020B0604020202020204" pitchFamily="34" charset="0"/>
                </a:rPr>
                <a:t>Tumor Shrinkage in 3D</a:t>
              </a:r>
            </a:p>
          </p:txBody>
        </p:sp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E1378392-B098-4018-B379-76D772F12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0606" y="838200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defTabSz="685800" eaLnBrk="1" hangingPunct="1">
                <a:defRPr/>
              </a:pPr>
              <a:endParaRPr lang="en-US" sz="2400" b="0" kern="0">
                <a:solidFill>
                  <a:srgbClr val="FFFFFF">
                    <a:lumMod val="50000"/>
                  </a:srgbClr>
                </a:solidFill>
                <a:effectLst/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411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18"/>
          <p:cNvSpPr>
            <a:spLocks noChangeArrowheads="1"/>
          </p:cNvSpPr>
          <p:nvPr/>
        </p:nvSpPr>
        <p:spPr bwMode="auto">
          <a:xfrm>
            <a:off x="491522" y="685800"/>
            <a:ext cx="8229600" cy="914400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929292">
                  <a:alpha val="4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en-US" sz="2400">
                <a:solidFill>
                  <a:srgbClr val="FFFFFF">
                    <a:lumMod val="65000"/>
                  </a:srgbClr>
                </a:solidFill>
              </a:rPr>
              <a:t>Quantitating changes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 volume (V) and sound speed (VASS)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55F6F1-F863-4CF1-97DD-029DF0D503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67" t="29633" r="10635" b="12769"/>
          <a:stretch/>
        </p:blipFill>
        <p:spPr>
          <a:xfrm>
            <a:off x="370875" y="2133600"/>
            <a:ext cx="8470894" cy="35051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34293D-A4EA-4E5D-8532-C1764F54917F}"/>
              </a:ext>
            </a:extLst>
          </p:cNvPr>
          <p:cNvSpPr txBox="1"/>
          <p:nvPr/>
        </p:nvSpPr>
        <p:spPr>
          <a:xfrm>
            <a:off x="302231" y="5629274"/>
            <a:ext cx="4112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Average </a:t>
            </a:r>
            <a:r>
              <a:rPr lang="en-US" u="sng">
                <a:solidFill>
                  <a:schemeClr val="bg1"/>
                </a:solidFill>
              </a:rPr>
              <a:t>tumor volume </a:t>
            </a:r>
            <a:r>
              <a:rPr lang="en-US">
                <a:solidFill>
                  <a:schemeClr val="bg1"/>
                </a:solidFill>
              </a:rPr>
              <a:t>change </a:t>
            </a:r>
          </a:p>
          <a:p>
            <a:r>
              <a:rPr lang="en-US">
                <a:solidFill>
                  <a:schemeClr val="bg1"/>
                </a:solidFill>
              </a:rPr>
              <a:t>in the complete response group (blue) </a:t>
            </a:r>
          </a:p>
          <a:p>
            <a:r>
              <a:rPr lang="en-US">
                <a:solidFill>
                  <a:schemeClr val="bg1"/>
                </a:solidFill>
              </a:rPr>
              <a:t>vs the partial responders (orange).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1B9D97-9B03-43F7-B8D8-A8F8978887C2}"/>
              </a:ext>
            </a:extLst>
          </p:cNvPr>
          <p:cNvSpPr txBox="1"/>
          <p:nvPr/>
        </p:nvSpPr>
        <p:spPr>
          <a:xfrm>
            <a:off x="4748720" y="5629273"/>
            <a:ext cx="4158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>
                <a:solidFill>
                  <a:schemeClr val="bg1"/>
                </a:solidFill>
              </a:rPr>
              <a:t>Average </a:t>
            </a:r>
            <a:r>
              <a:rPr lang="en-US" u="sng">
                <a:solidFill>
                  <a:schemeClr val="bg1"/>
                </a:solidFill>
              </a:rPr>
              <a:t>tumor sound speed</a:t>
            </a:r>
            <a:r>
              <a:rPr lang="en-US">
                <a:solidFill>
                  <a:schemeClr val="bg1"/>
                </a:solidFill>
              </a:rPr>
              <a:t>  change in the complete response group (blue) vs the partial responders (orange). </a:t>
            </a:r>
          </a:p>
        </p:txBody>
      </p:sp>
    </p:spTree>
    <p:extLst>
      <p:ext uri="{BB962C8B-B14F-4D97-AF65-F5344CB8AC3E}">
        <p14:creationId xmlns:p14="http://schemas.microsoft.com/office/powerpoint/2010/main" val="98709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18"/>
          <p:cNvSpPr>
            <a:spLocks noChangeArrowheads="1"/>
          </p:cNvSpPr>
          <p:nvPr/>
        </p:nvSpPr>
        <p:spPr bwMode="auto">
          <a:xfrm>
            <a:off x="558800" y="457200"/>
            <a:ext cx="8229600" cy="914400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929292">
                  <a:alpha val="4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Changes in </a:t>
            </a:r>
            <a:r>
              <a:rPr lang="en-US" sz="480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sz="3600">
                <a:solidFill>
                  <a:schemeClr val="bg1"/>
                </a:solidFill>
                <a:latin typeface="Symbol" panose="05050102010706020507" pitchFamily="18" charset="2"/>
              </a:rPr>
              <a:t> </a:t>
            </a:r>
            <a:r>
              <a:rPr lang="en-US" sz="3600">
                <a:solidFill>
                  <a:schemeClr val="bg1"/>
                </a:solidFill>
                <a:latin typeface="+mj-lt"/>
              </a:rPr>
              <a:t>parameter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263669-F9BA-4A58-8265-ABBAADB5F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948" y="1828803"/>
            <a:ext cx="6516105" cy="4114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8BD11D-3E57-4F51-B5FA-174CC0F53BDB}"/>
              </a:ext>
            </a:extLst>
          </p:cNvPr>
          <p:cNvSpPr/>
          <p:nvPr/>
        </p:nvSpPr>
        <p:spPr>
          <a:xfrm>
            <a:off x="4052651" y="5562600"/>
            <a:ext cx="15353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tx2"/>
                </a:solidFill>
              </a:rPr>
              <a:t>Time (days)</a:t>
            </a:r>
            <a:endParaRPr lang="en-US" sz="1600" i="1">
              <a:solidFill>
                <a:schemeClr val="tx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77D578-BA86-4CC5-BAA9-4A3E34F8B0C0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514600"/>
            <a:ext cx="3048001" cy="2032001"/>
            <a:chOff x="144" y="1778"/>
            <a:chExt cx="1824" cy="1280"/>
          </a:xfrm>
        </p:grpSpPr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5B8EB04B-889E-43FB-B510-7E9423D19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0" y="2112"/>
              <a:ext cx="958" cy="288"/>
            </a:xfrm>
            <a:prstGeom prst="rightArrow">
              <a:avLst>
                <a:gd name="adj1" fmla="val 50000"/>
                <a:gd name="adj2" fmla="val 70833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endParaRPr>
            </a:p>
          </p:txBody>
        </p:sp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9AA875D3-F1E9-4414-8627-1B158C2273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1778"/>
              <a:ext cx="866" cy="1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Differences apparent in first 10 days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08388B5-0D52-42B1-A0AA-E321B73DD38A}"/>
              </a:ext>
            </a:extLst>
          </p:cNvPr>
          <p:cNvSpPr txBox="1"/>
          <p:nvPr/>
        </p:nvSpPr>
        <p:spPr>
          <a:xfrm>
            <a:off x="3429000" y="1894572"/>
            <a:ext cx="3609975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Potential for early prediction of pathologic complete response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E975F3-C5B5-482F-BC7F-1014961BD0B0}"/>
              </a:ext>
            </a:extLst>
          </p:cNvPr>
          <p:cNvSpPr/>
          <p:nvPr/>
        </p:nvSpPr>
        <p:spPr>
          <a:xfrm>
            <a:off x="1664530" y="3525619"/>
            <a:ext cx="3738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chemeClr val="tx2"/>
                </a:solidFill>
                <a:latin typeface="Symbol" panose="05050102010706020507" pitchFamily="18" charset="2"/>
              </a:rPr>
              <a:t>g</a:t>
            </a:r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8B5F7A-33B6-4700-8C69-18224040896E}"/>
              </a:ext>
            </a:extLst>
          </p:cNvPr>
          <p:cNvSpPr/>
          <p:nvPr/>
        </p:nvSpPr>
        <p:spPr>
          <a:xfrm>
            <a:off x="3795240" y="6009372"/>
            <a:ext cx="2050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sz="2400">
                <a:solidFill>
                  <a:schemeClr val="bg1"/>
                </a:solidFill>
              </a:rPr>
              <a:t> = V x VASS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36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ECFD-917A-48FD-BCDE-0D95262DC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test video">
            <a:hlinkClick r:id="" action="ppaction://media"/>
            <a:extLst>
              <a:ext uri="{FF2B5EF4-FFF2-40B4-BE49-F238E27FC236}">
                <a16:creationId xmlns:a16="http://schemas.microsoft.com/office/drawing/2014/main" id="{865D5580-4B89-47AB-BC65-E3F3E2ED0DD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603"/>
          </a:xfrm>
        </p:spPr>
      </p:pic>
    </p:spTree>
    <p:extLst>
      <p:ext uri="{BB962C8B-B14F-4D97-AF65-F5344CB8AC3E}">
        <p14:creationId xmlns:p14="http://schemas.microsoft.com/office/powerpoint/2010/main" val="272674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1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ADC8559-7CFA-4DC1-BBE9-3F53B4C15F7F}"/>
              </a:ext>
            </a:extLst>
          </p:cNvPr>
          <p:cNvGrpSpPr/>
          <p:nvPr/>
        </p:nvGrpSpPr>
        <p:grpSpPr>
          <a:xfrm>
            <a:off x="914400" y="457200"/>
            <a:ext cx="7227222" cy="762791"/>
            <a:chOff x="914400" y="457200"/>
            <a:chExt cx="7227222" cy="762791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97A666E-D439-48BB-B992-B850E9DEE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457200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endParaRPr>
            </a:p>
          </p:txBody>
        </p:sp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C1326DF6-0FF5-4B90-BC8C-BC82F2A02D1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14400" y="457200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marL="0" marR="0" lvl="0" indent="0" algn="ct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Conclusions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3589BAD-FD2F-43DD-95AD-1AD20C613964}"/>
              </a:ext>
            </a:extLst>
          </p:cNvPr>
          <p:cNvSpPr txBox="1"/>
          <p:nvPr/>
        </p:nvSpPr>
        <p:spPr>
          <a:xfrm>
            <a:off x="274320" y="1857065"/>
            <a:ext cx="89702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SoftVue can measure response during Neoadjuvant Chemotherapy</a:t>
            </a:r>
          </a:p>
          <a:p>
            <a:pPr marL="804863" lvl="1" indent="-3476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Clinical response can be seen after 1 week.</a:t>
            </a:r>
          </a:p>
          <a:p>
            <a:pPr marL="804863" lvl="1" indent="-3476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Pathologic response can be predicted after 2 weeks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261422-768E-40D7-883F-31401B500AB1}"/>
              </a:ext>
            </a:extLst>
          </p:cNvPr>
          <p:cNvSpPr txBox="1"/>
          <p:nvPr/>
        </p:nvSpPr>
        <p:spPr>
          <a:xfrm>
            <a:off x="274320" y="3124200"/>
            <a:ext cx="897026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SoftVue enables unprecedented measurement frequency of tumor regression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Daily/weekly scanning intervals possible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Up to 25 scans per patient demonstrated</a:t>
            </a:r>
          </a:p>
          <a:p>
            <a:pPr>
              <a:spcBef>
                <a:spcPts val="600"/>
              </a:spcBef>
            </a:pPr>
            <a:endParaRPr lang="en-US" sz="20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Clinical Implications</a:t>
            </a:r>
          </a:p>
          <a:p>
            <a:pPr marL="741363" lvl="1" indent="-2841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Identify non-responders, early, for alternate treatment</a:t>
            </a:r>
          </a:p>
          <a:p>
            <a:pPr marL="741363" lvl="1" indent="-2841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Encourage responders to stay on chemo cycles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107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7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"/>
</p:tagLst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rgbClr val="FF0000">
              <a:gamma/>
              <a:shade val="60000"/>
              <a:invGamma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rgbClr val="FF0000">
              <a:gamma/>
              <a:shade val="60000"/>
              <a:invGamma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DDDDDD">
                <a:alpha val="45000"/>
              </a:srgbClr>
            </a:gs>
            <a:gs pos="100000">
              <a:srgbClr val="DDDDDD">
                <a:gamma/>
                <a:shade val="66275"/>
                <a:invGamma/>
                <a:alpha val="42000"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DDDDDD">
                <a:alpha val="45000"/>
              </a:srgbClr>
            </a:gs>
            <a:gs pos="100000">
              <a:srgbClr val="DDDDDD">
                <a:gamma/>
                <a:shade val="66275"/>
                <a:invGamma/>
                <a:alpha val="42000"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315</Words>
  <Application>Microsoft Office PowerPoint</Application>
  <PresentationFormat>On-screen Show (4:3)</PresentationFormat>
  <Paragraphs>59</Paragraphs>
  <Slides>10</Slides>
  <Notes>6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Symbol</vt:lpstr>
      <vt:lpstr>Webdings</vt:lpstr>
      <vt:lpstr>Wingdings</vt:lpstr>
      <vt:lpstr>1_Default Design</vt:lpstr>
      <vt:lpstr>1_Office Theme</vt:lpstr>
      <vt:lpstr>2_Default Design</vt:lpstr>
      <vt:lpstr>29_Office Theme</vt:lpstr>
      <vt:lpstr>8_Office Theme</vt:lpstr>
      <vt:lpstr>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Delphinus</dc:title>
  <dc:creator>Olsi Rama</dc:creator>
  <cp:lastModifiedBy>Neb Duric</cp:lastModifiedBy>
  <cp:revision>1</cp:revision>
  <cp:lastPrinted>2011-05-10T13:06:00Z</cp:lastPrinted>
  <dcterms:created xsi:type="dcterms:W3CDTF">2008-04-16T18:42:07Z</dcterms:created>
  <dcterms:modified xsi:type="dcterms:W3CDTF">2020-07-27T17:45:11Z</dcterms:modified>
</cp:coreProperties>
</file>