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tags/tag1.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4066" r:id="rId2"/>
    <p:sldMasterId id="2147484222" r:id="rId3"/>
    <p:sldMasterId id="2147484224" r:id="rId4"/>
    <p:sldMasterId id="2147484227" r:id="rId5"/>
  </p:sldMasterIdLst>
  <p:notesMasterIdLst>
    <p:notesMasterId r:id="rId12"/>
  </p:notesMasterIdLst>
  <p:handoutMasterIdLst>
    <p:handoutMasterId r:id="rId13"/>
  </p:handoutMasterIdLst>
  <p:sldIdLst>
    <p:sldId id="1171" r:id="rId6"/>
    <p:sldId id="1170" r:id="rId7"/>
    <p:sldId id="1173" r:id="rId8"/>
    <p:sldId id="865" r:id="rId9"/>
    <p:sldId id="868" r:id="rId10"/>
    <p:sldId id="835" r:id="rId11"/>
  </p:sldIdLst>
  <p:sldSz cx="9144000" cy="6858000" type="screen4x3"/>
  <p:notesSz cx="9296400" cy="7010400"/>
  <p:defaultTextStyle>
    <a:defPPr>
      <a:defRPr lang="en-US"/>
    </a:defPPr>
    <a:lvl1pPr algn="l" rtl="0" fontAlgn="base">
      <a:spcBef>
        <a:spcPct val="0"/>
      </a:spcBef>
      <a:spcAft>
        <a:spcPct val="0"/>
      </a:spcAft>
      <a:defRPr kern="1200">
        <a:solidFill>
          <a:schemeClr val="accent2"/>
        </a:solidFill>
        <a:latin typeface="Arial" charset="0"/>
        <a:ea typeface="+mn-ea"/>
        <a:cs typeface="+mn-cs"/>
      </a:defRPr>
    </a:lvl1pPr>
    <a:lvl2pPr marL="456453" algn="l" rtl="0" fontAlgn="base">
      <a:spcBef>
        <a:spcPct val="0"/>
      </a:spcBef>
      <a:spcAft>
        <a:spcPct val="0"/>
      </a:spcAft>
      <a:defRPr kern="1200">
        <a:solidFill>
          <a:schemeClr val="accent2"/>
        </a:solidFill>
        <a:latin typeface="Arial" charset="0"/>
        <a:ea typeface="+mn-ea"/>
        <a:cs typeface="+mn-cs"/>
      </a:defRPr>
    </a:lvl2pPr>
    <a:lvl3pPr marL="912903" algn="l" rtl="0" fontAlgn="base">
      <a:spcBef>
        <a:spcPct val="0"/>
      </a:spcBef>
      <a:spcAft>
        <a:spcPct val="0"/>
      </a:spcAft>
      <a:defRPr kern="1200">
        <a:solidFill>
          <a:schemeClr val="accent2"/>
        </a:solidFill>
        <a:latin typeface="Arial" charset="0"/>
        <a:ea typeface="+mn-ea"/>
        <a:cs typeface="+mn-cs"/>
      </a:defRPr>
    </a:lvl3pPr>
    <a:lvl4pPr marL="1369357" algn="l" rtl="0" fontAlgn="base">
      <a:spcBef>
        <a:spcPct val="0"/>
      </a:spcBef>
      <a:spcAft>
        <a:spcPct val="0"/>
      </a:spcAft>
      <a:defRPr kern="1200">
        <a:solidFill>
          <a:schemeClr val="accent2"/>
        </a:solidFill>
        <a:latin typeface="Arial" charset="0"/>
        <a:ea typeface="+mn-ea"/>
        <a:cs typeface="+mn-cs"/>
      </a:defRPr>
    </a:lvl4pPr>
    <a:lvl5pPr marL="1825808" algn="l" rtl="0" fontAlgn="base">
      <a:spcBef>
        <a:spcPct val="0"/>
      </a:spcBef>
      <a:spcAft>
        <a:spcPct val="0"/>
      </a:spcAft>
      <a:defRPr kern="1200">
        <a:solidFill>
          <a:schemeClr val="accent2"/>
        </a:solidFill>
        <a:latin typeface="Arial" charset="0"/>
        <a:ea typeface="+mn-ea"/>
        <a:cs typeface="+mn-cs"/>
      </a:defRPr>
    </a:lvl5pPr>
    <a:lvl6pPr marL="2282262" algn="l" defTabSz="912903" rtl="0" eaLnBrk="1" latinLnBrk="0" hangingPunct="1">
      <a:defRPr kern="1200">
        <a:solidFill>
          <a:schemeClr val="accent2"/>
        </a:solidFill>
        <a:latin typeface="Arial" charset="0"/>
        <a:ea typeface="+mn-ea"/>
        <a:cs typeface="+mn-cs"/>
      </a:defRPr>
    </a:lvl6pPr>
    <a:lvl7pPr marL="2738711" algn="l" defTabSz="912903" rtl="0" eaLnBrk="1" latinLnBrk="0" hangingPunct="1">
      <a:defRPr kern="1200">
        <a:solidFill>
          <a:schemeClr val="accent2"/>
        </a:solidFill>
        <a:latin typeface="Arial" charset="0"/>
        <a:ea typeface="+mn-ea"/>
        <a:cs typeface="+mn-cs"/>
      </a:defRPr>
    </a:lvl7pPr>
    <a:lvl8pPr marL="3195166" algn="l" defTabSz="912903" rtl="0" eaLnBrk="1" latinLnBrk="0" hangingPunct="1">
      <a:defRPr kern="1200">
        <a:solidFill>
          <a:schemeClr val="accent2"/>
        </a:solidFill>
        <a:latin typeface="Arial" charset="0"/>
        <a:ea typeface="+mn-ea"/>
        <a:cs typeface="+mn-cs"/>
      </a:defRPr>
    </a:lvl8pPr>
    <a:lvl9pPr marL="3651616" algn="l" defTabSz="912903" rtl="0" eaLnBrk="1" latinLnBrk="0" hangingPunct="1">
      <a:defRPr kern="1200">
        <a:solidFill>
          <a:schemeClr val="accent2"/>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08">
          <p15:clr>
            <a:srgbClr val="A4A3A4"/>
          </p15:clr>
        </p15:guide>
        <p15:guide id="2" pos="29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FE3"/>
    <a:srgbClr val="990000"/>
    <a:srgbClr val="3333CC"/>
    <a:srgbClr val="0033CC"/>
    <a:srgbClr val="9933FF"/>
    <a:srgbClr val="FFCC00"/>
    <a:srgbClr val="FDFDFD"/>
    <a:srgbClr val="5B6F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8C531B-9307-41D7-9A69-EB542896AE00}" v="1" dt="2020-07-26T17:45:50.3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5" d="100"/>
          <a:sy n="105" d="100"/>
        </p:scale>
        <p:origin x="1716" y="10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b" userId="65215127-ed8e-406f-9ed7-b2586f8cc247" providerId="ADAL" clId="{409BE8D2-8DE6-4A05-A3F2-C9CD6A11888F}"/>
    <pc:docChg chg="modSld">
      <pc:chgData name="Neb" userId="65215127-ed8e-406f-9ed7-b2586f8cc247" providerId="ADAL" clId="{409BE8D2-8DE6-4A05-A3F2-C9CD6A11888F}" dt="2020-06-24T14:46:35.009" v="41"/>
      <pc:docMkLst>
        <pc:docMk/>
      </pc:docMkLst>
      <pc:sldChg chg="modAnim">
        <pc:chgData name="Neb" userId="65215127-ed8e-406f-9ed7-b2586f8cc247" providerId="ADAL" clId="{409BE8D2-8DE6-4A05-A3F2-C9CD6A11888F}" dt="2020-06-24T14:46:35.009" v="41"/>
        <pc:sldMkLst>
          <pc:docMk/>
          <pc:sldMk cId="914991440" sldId="835"/>
        </pc:sldMkLst>
      </pc:sldChg>
      <pc:sldChg chg="modTransition modAnim">
        <pc:chgData name="Neb" userId="65215127-ed8e-406f-9ed7-b2586f8cc247" providerId="ADAL" clId="{409BE8D2-8DE6-4A05-A3F2-C9CD6A11888F}" dt="2020-06-24T14:41:22.297" v="36"/>
        <pc:sldMkLst>
          <pc:docMk/>
          <pc:sldMk cId="3029802531" sldId="865"/>
        </pc:sldMkLst>
      </pc:sldChg>
    </pc:docChg>
  </pc:docChgLst>
  <pc:docChgLst>
    <pc:chgData name="Neb Duric" userId="65215127-ed8e-406f-9ed7-b2586f8cc247" providerId="ADAL" clId="{DC8C531B-9307-41D7-9A69-EB542896AE00}"/>
    <pc:docChg chg="modSld">
      <pc:chgData name="Neb Duric" userId="65215127-ed8e-406f-9ed7-b2586f8cc247" providerId="ADAL" clId="{DC8C531B-9307-41D7-9A69-EB542896AE00}" dt="2020-07-26T17:46:04.874" v="2" actId="1076"/>
      <pc:docMkLst>
        <pc:docMk/>
      </pc:docMkLst>
      <pc:sldChg chg="addSp modSp mod">
        <pc:chgData name="Neb Duric" userId="65215127-ed8e-406f-9ed7-b2586f8cc247" providerId="ADAL" clId="{DC8C531B-9307-41D7-9A69-EB542896AE00}" dt="2020-07-26T17:46:04.874" v="2" actId="1076"/>
        <pc:sldMkLst>
          <pc:docMk/>
          <pc:sldMk cId="3029802531" sldId="865"/>
        </pc:sldMkLst>
        <pc:spChg chg="mod">
          <ac:chgData name="Neb Duric" userId="65215127-ed8e-406f-9ed7-b2586f8cc247" providerId="ADAL" clId="{DC8C531B-9307-41D7-9A69-EB542896AE00}" dt="2020-07-26T17:46:04.874" v="2" actId="1076"/>
          <ac:spMkLst>
            <pc:docMk/>
            <pc:sldMk cId="3029802531" sldId="865"/>
            <ac:spMk id="13" creationId="{F2A3D0C1-74F1-4B36-8221-0C9F8B6A2138}"/>
          </ac:spMkLst>
        </pc:spChg>
        <pc:picChg chg="add mod">
          <ac:chgData name="Neb Duric" userId="65215127-ed8e-406f-9ed7-b2586f8cc247" providerId="ADAL" clId="{DC8C531B-9307-41D7-9A69-EB542896AE00}" dt="2020-07-26T17:45:59.809" v="1" actId="1076"/>
          <ac:picMkLst>
            <pc:docMk/>
            <pc:sldMk cId="3029802531" sldId="865"/>
            <ac:picMk id="15" creationId="{17307B45-F2E8-420E-8838-D29556C0D400}"/>
          </ac:picMkLst>
        </pc:picChg>
      </pc:sldChg>
    </pc:docChg>
  </pc:docChgLst>
  <pc:docChgLst>
    <pc:chgData name="Neb" userId="65215127-ed8e-406f-9ed7-b2586f8cc247" providerId="ADAL" clId="{3B2BDC25-375D-4569-97FC-87F09A66281D}"/>
    <pc:docChg chg="undo custSel modSld">
      <pc:chgData name="Neb" userId="65215127-ed8e-406f-9ed7-b2586f8cc247" providerId="ADAL" clId="{3B2BDC25-375D-4569-97FC-87F09A66281D}" dt="2020-06-24T14:32:59.709" v="17" actId="167"/>
      <pc:docMkLst>
        <pc:docMk/>
      </pc:docMkLst>
      <pc:sldChg chg="modSp mod">
        <pc:chgData name="Neb" userId="65215127-ed8e-406f-9ed7-b2586f8cc247" providerId="ADAL" clId="{3B2BDC25-375D-4569-97FC-87F09A66281D}" dt="2020-06-24T14:32:42.684" v="15" actId="167"/>
        <pc:sldMkLst>
          <pc:docMk/>
          <pc:sldMk cId="914991440" sldId="835"/>
        </pc:sldMkLst>
        <pc:spChg chg="mod">
          <ac:chgData name="Neb" userId="65215127-ed8e-406f-9ed7-b2586f8cc247" providerId="ADAL" clId="{3B2BDC25-375D-4569-97FC-87F09A66281D}" dt="2020-06-24T14:32:35.803" v="14" actId="207"/>
          <ac:spMkLst>
            <pc:docMk/>
            <pc:sldMk cId="914991440" sldId="835"/>
            <ac:spMk id="2" creationId="{00000000-0000-0000-0000-000000000000}"/>
          </ac:spMkLst>
        </pc:spChg>
        <pc:spChg chg="ord">
          <ac:chgData name="Neb" userId="65215127-ed8e-406f-9ed7-b2586f8cc247" providerId="ADAL" clId="{3B2BDC25-375D-4569-97FC-87F09A66281D}" dt="2020-06-24T14:32:42.684" v="15" actId="167"/>
          <ac:spMkLst>
            <pc:docMk/>
            <pc:sldMk cId="914991440" sldId="835"/>
            <ac:spMk id="5" creationId="{00000000-0000-0000-0000-000000000000}"/>
          </ac:spMkLst>
        </pc:spChg>
        <pc:spChg chg="mod">
          <ac:chgData name="Neb" userId="65215127-ed8e-406f-9ed7-b2586f8cc247" providerId="ADAL" clId="{3B2BDC25-375D-4569-97FC-87F09A66281D}" dt="2020-06-24T14:30:54.521" v="1" actId="313"/>
          <ac:spMkLst>
            <pc:docMk/>
            <pc:sldMk cId="914991440" sldId="835"/>
            <ac:spMk id="6" creationId="{00000000-0000-0000-0000-000000000000}"/>
          </ac:spMkLst>
        </pc:spChg>
      </pc:sldChg>
      <pc:sldChg chg="modSp mod">
        <pc:chgData name="Neb" userId="65215127-ed8e-406f-9ed7-b2586f8cc247" providerId="ADAL" clId="{3B2BDC25-375D-4569-97FC-87F09A66281D}" dt="2020-06-24T14:32:59.709" v="17" actId="167"/>
        <pc:sldMkLst>
          <pc:docMk/>
          <pc:sldMk cId="3029802531" sldId="865"/>
        </pc:sldMkLst>
        <pc:spChg chg="mod ord">
          <ac:chgData name="Neb" userId="65215127-ed8e-406f-9ed7-b2586f8cc247" providerId="ADAL" clId="{3B2BDC25-375D-4569-97FC-87F09A66281D}" dt="2020-06-24T14:32:59.709" v="17" actId="167"/>
          <ac:spMkLst>
            <pc:docMk/>
            <pc:sldMk cId="3029802531" sldId="865"/>
            <ac:spMk id="9" creationId="{00000000-0000-0000-0000-000000000000}"/>
          </ac:spMkLst>
        </pc:spChg>
      </pc:sldChg>
      <pc:sldChg chg="modSp mod">
        <pc:chgData name="Neb" userId="65215127-ed8e-406f-9ed7-b2586f8cc247" providerId="ADAL" clId="{3B2BDC25-375D-4569-97FC-87F09A66281D}" dt="2020-06-24T14:31:38.878" v="7" actId="167"/>
        <pc:sldMkLst>
          <pc:docMk/>
          <pc:sldMk cId="2133592116" sldId="1170"/>
        </pc:sldMkLst>
        <pc:spChg chg="mod">
          <ac:chgData name="Neb" userId="65215127-ed8e-406f-9ed7-b2586f8cc247" providerId="ADAL" clId="{3B2BDC25-375D-4569-97FC-87F09A66281D}" dt="2020-06-24T14:31:38.878" v="7" actId="167"/>
          <ac:spMkLst>
            <pc:docMk/>
            <pc:sldMk cId="2133592116" sldId="1170"/>
            <ac:spMk id="2" creationId="{CA83E00D-1B39-4A04-8170-28452B0E8DB9}"/>
          </ac:spMkLst>
        </pc:spChg>
        <pc:spChg chg="mod ord">
          <ac:chgData name="Neb" userId="65215127-ed8e-406f-9ed7-b2586f8cc247" providerId="ADAL" clId="{3B2BDC25-375D-4569-97FC-87F09A66281D}" dt="2020-06-24T14:31:20.541" v="5" actId="167"/>
          <ac:spMkLst>
            <pc:docMk/>
            <pc:sldMk cId="2133592116" sldId="1170"/>
            <ac:spMk id="5" creationId="{CDF327AE-789F-40CA-9B2B-392A235D96D5}"/>
          </ac:spMkLst>
        </pc:spChg>
      </pc:sldChg>
      <pc:sldChg chg="modSp mod">
        <pc:chgData name="Neb" userId="65215127-ed8e-406f-9ed7-b2586f8cc247" providerId="ADAL" clId="{3B2BDC25-375D-4569-97FC-87F09A66281D}" dt="2020-06-24T14:31:56.096" v="10" actId="167"/>
        <pc:sldMkLst>
          <pc:docMk/>
          <pc:sldMk cId="3240372978" sldId="1171"/>
        </pc:sldMkLst>
        <pc:spChg chg="mod">
          <ac:chgData name="Neb" userId="65215127-ed8e-406f-9ed7-b2586f8cc247" providerId="ADAL" clId="{3B2BDC25-375D-4569-97FC-87F09A66281D}" dt="2020-06-24T14:31:56.096" v="10" actId="167"/>
          <ac:spMkLst>
            <pc:docMk/>
            <pc:sldMk cId="3240372978" sldId="1171"/>
            <ac:spMk id="2" creationId="{CA83E00D-1B39-4A04-8170-28452B0E8DB9}"/>
          </ac:spMkLst>
        </pc:spChg>
        <pc:spChg chg="ord">
          <ac:chgData name="Neb" userId="65215127-ed8e-406f-9ed7-b2586f8cc247" providerId="ADAL" clId="{3B2BDC25-375D-4569-97FC-87F09A66281D}" dt="2020-06-24T14:31:46.067" v="8" actId="167"/>
          <ac:spMkLst>
            <pc:docMk/>
            <pc:sldMk cId="3240372978" sldId="1171"/>
            <ac:spMk id="5" creationId="{CDF327AE-789F-40CA-9B2B-392A235D96D5}"/>
          </ac:spMkLst>
        </pc:spChg>
      </pc:sldChg>
      <pc:sldChg chg="modSp mod">
        <pc:chgData name="Neb" userId="65215127-ed8e-406f-9ed7-b2586f8cc247" providerId="ADAL" clId="{3B2BDC25-375D-4569-97FC-87F09A66281D}" dt="2020-06-24T14:32:19.714" v="13" actId="167"/>
        <pc:sldMkLst>
          <pc:docMk/>
          <pc:sldMk cId="2210711108" sldId="1173"/>
        </pc:sldMkLst>
        <pc:spChg chg="mod">
          <ac:chgData name="Neb" userId="65215127-ed8e-406f-9ed7-b2586f8cc247" providerId="ADAL" clId="{3B2BDC25-375D-4569-97FC-87F09A66281D}" dt="2020-06-24T14:32:19.714" v="13" actId="167"/>
          <ac:spMkLst>
            <pc:docMk/>
            <pc:sldMk cId="2210711108" sldId="1173"/>
            <ac:spMk id="2" creationId="{CA83E00D-1B39-4A04-8170-28452B0E8DB9}"/>
          </ac:spMkLst>
        </pc:spChg>
        <pc:spChg chg="ord">
          <ac:chgData name="Neb" userId="65215127-ed8e-406f-9ed7-b2586f8cc247" providerId="ADAL" clId="{3B2BDC25-375D-4569-97FC-87F09A66281D}" dt="2020-06-24T14:32:07.753" v="11" actId="167"/>
          <ac:spMkLst>
            <pc:docMk/>
            <pc:sldMk cId="2210711108" sldId="1173"/>
            <ac:spMk id="5" creationId="{CDF327AE-789F-40CA-9B2B-392A235D96D5}"/>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v>Cases</c:v>
          </c:tx>
          <c:spPr>
            <a:ln w="28575">
              <a:noFill/>
            </a:ln>
          </c:spPr>
          <c:marker>
            <c:symbol val="circle"/>
            <c:size val="9"/>
            <c:spPr>
              <a:solidFill>
                <a:srgbClr val="FFC000"/>
              </a:solidFill>
            </c:spPr>
          </c:marker>
          <c:errBars>
            <c:errDir val="y"/>
            <c:errBarType val="both"/>
            <c:errValType val="cust"/>
            <c:noEndCap val="0"/>
            <c:plus>
              <c:numRef>
                <c:f>Cases_Sorted_Baseline!$F$46:$I$46</c:f>
                <c:numCache>
                  <c:formatCode>General</c:formatCode>
                  <c:ptCount val="4"/>
                  <c:pt idx="0">
                    <c:v>0</c:v>
                  </c:pt>
                  <c:pt idx="1">
                    <c:v>0.70970777717682931</c:v>
                  </c:pt>
                  <c:pt idx="2">
                    <c:v>0.92889657209805954</c:v>
                  </c:pt>
                  <c:pt idx="3">
                    <c:v>1.0385370421453211</c:v>
                  </c:pt>
                </c:numCache>
              </c:numRef>
            </c:plus>
            <c:minus>
              <c:numRef>
                <c:f>Cases_Sorted_Baseline!$F$46:$I$46</c:f>
                <c:numCache>
                  <c:formatCode>General</c:formatCode>
                  <c:ptCount val="4"/>
                  <c:pt idx="0">
                    <c:v>0</c:v>
                  </c:pt>
                  <c:pt idx="1">
                    <c:v>0.70970777717682931</c:v>
                  </c:pt>
                  <c:pt idx="2">
                    <c:v>0.92889657209805954</c:v>
                  </c:pt>
                  <c:pt idx="3">
                    <c:v>1.0385370421453211</c:v>
                  </c:pt>
                </c:numCache>
              </c:numRef>
            </c:minus>
            <c:spPr>
              <a:ln>
                <a:solidFill>
                  <a:srgbClr val="FFC000"/>
                </a:solidFill>
              </a:ln>
            </c:spPr>
          </c:errBars>
          <c:errBars>
            <c:errDir val="x"/>
            <c:errBarType val="both"/>
            <c:errValType val="fixedVal"/>
            <c:noEndCap val="0"/>
            <c:val val="1"/>
          </c:errBars>
          <c:xVal>
            <c:numRef>
              <c:f>Cases_Sorted_Baseline!$O$45:$R$45</c:f>
              <c:numCache>
                <c:formatCode>General</c:formatCode>
                <c:ptCount val="4"/>
                <c:pt idx="0">
                  <c:v>-15.833333333333334</c:v>
                </c:pt>
                <c:pt idx="1">
                  <c:v>64.19047619047619</c:v>
                </c:pt>
                <c:pt idx="2">
                  <c:v>166.83333333333334</c:v>
                </c:pt>
                <c:pt idx="3">
                  <c:v>387</c:v>
                </c:pt>
              </c:numCache>
            </c:numRef>
          </c:xVal>
          <c:yVal>
            <c:numRef>
              <c:f>Cases_Sorted_Baseline!$F$45:$I$45</c:f>
              <c:numCache>
                <c:formatCode>General</c:formatCode>
                <c:ptCount val="4"/>
                <c:pt idx="0">
                  <c:v>0</c:v>
                </c:pt>
                <c:pt idx="1">
                  <c:v>-0.50557804878047241</c:v>
                </c:pt>
                <c:pt idx="2">
                  <c:v>-1.2469829268292618</c:v>
                </c:pt>
                <c:pt idx="3">
                  <c:v>-3.1359102380952297</c:v>
                </c:pt>
              </c:numCache>
            </c:numRef>
          </c:yVal>
          <c:smooth val="0"/>
          <c:extLst>
            <c:ext xmlns:c16="http://schemas.microsoft.com/office/drawing/2014/chart" uri="{C3380CC4-5D6E-409C-BE32-E72D297353CC}">
              <c16:uniqueId val="{00000000-971E-41DB-9A67-47C36154E450}"/>
            </c:ext>
          </c:extLst>
        </c:ser>
        <c:ser>
          <c:idx val="1"/>
          <c:order val="1"/>
          <c:tx>
            <c:v>Controls</c:v>
          </c:tx>
          <c:spPr>
            <a:ln w="28575">
              <a:noFill/>
            </a:ln>
          </c:spPr>
          <c:marker>
            <c:symbol val="circle"/>
            <c:size val="9"/>
            <c:spPr>
              <a:solidFill>
                <a:srgbClr val="8DCFE3"/>
              </a:solidFill>
            </c:spPr>
          </c:marker>
          <c:errBars>
            <c:errDir val="y"/>
            <c:errBarType val="both"/>
            <c:errValType val="cust"/>
            <c:noEndCap val="0"/>
            <c:plus>
              <c:numRef>
                <c:f>Controls_Sorted_Baseline!$F$114:$G$114</c:f>
                <c:numCache>
                  <c:formatCode>General</c:formatCode>
                  <c:ptCount val="2"/>
                  <c:pt idx="0">
                    <c:v>0</c:v>
                  </c:pt>
                  <c:pt idx="1">
                    <c:v>0.67350293337424461</c:v>
                  </c:pt>
                </c:numCache>
              </c:numRef>
            </c:plus>
            <c:minus>
              <c:numRef>
                <c:f>Controls_Sorted_Baseline!$F$114:$G$114</c:f>
                <c:numCache>
                  <c:formatCode>General</c:formatCode>
                  <c:ptCount val="2"/>
                  <c:pt idx="0">
                    <c:v>0</c:v>
                  </c:pt>
                  <c:pt idx="1">
                    <c:v>0.67350293337424461</c:v>
                  </c:pt>
                </c:numCache>
              </c:numRef>
            </c:minus>
            <c:spPr>
              <a:ln>
                <a:solidFill>
                  <a:srgbClr val="8DCFE3"/>
                </a:solidFill>
              </a:ln>
            </c:spPr>
          </c:errBars>
          <c:errBars>
            <c:errDir val="x"/>
            <c:errBarType val="both"/>
            <c:errValType val="fixedVal"/>
            <c:noEndCap val="0"/>
            <c:val val="1"/>
          </c:errBars>
          <c:xVal>
            <c:numRef>
              <c:f>Controls_Sorted_Baseline!$J$113:$K$113</c:f>
              <c:numCache>
                <c:formatCode>General</c:formatCode>
                <c:ptCount val="2"/>
                <c:pt idx="0">
                  <c:v>0</c:v>
                </c:pt>
                <c:pt idx="1">
                  <c:v>416.30909090909091</c:v>
                </c:pt>
              </c:numCache>
            </c:numRef>
          </c:xVal>
          <c:yVal>
            <c:numRef>
              <c:f>Controls_Sorted_Baseline!$F$113:$G$113</c:f>
              <c:numCache>
                <c:formatCode>General</c:formatCode>
                <c:ptCount val="2"/>
                <c:pt idx="0">
                  <c:v>0</c:v>
                </c:pt>
                <c:pt idx="1">
                  <c:v>0.10790090909091261</c:v>
                </c:pt>
              </c:numCache>
            </c:numRef>
          </c:yVal>
          <c:smooth val="0"/>
          <c:extLst>
            <c:ext xmlns:c16="http://schemas.microsoft.com/office/drawing/2014/chart" uri="{C3380CC4-5D6E-409C-BE32-E72D297353CC}">
              <c16:uniqueId val="{00000001-971E-41DB-9A67-47C36154E450}"/>
            </c:ext>
          </c:extLst>
        </c:ser>
        <c:dLbls>
          <c:showLegendKey val="0"/>
          <c:showVal val="0"/>
          <c:showCatName val="0"/>
          <c:showSerName val="0"/>
          <c:showPercent val="0"/>
          <c:showBubbleSize val="0"/>
        </c:dLbls>
        <c:axId val="367451136"/>
        <c:axId val="367600768"/>
      </c:scatterChart>
      <c:valAx>
        <c:axId val="367451136"/>
        <c:scaling>
          <c:orientation val="minMax"/>
        </c:scaling>
        <c:delete val="0"/>
        <c:axPos val="b"/>
        <c:title>
          <c:tx>
            <c:rich>
              <a:bodyPr/>
              <a:lstStyle/>
              <a:p>
                <a:pPr>
                  <a:defRPr/>
                </a:pPr>
                <a:r>
                  <a:rPr lang="en-US"/>
                  <a:t>Days Since Start of Tamoxifen</a:t>
                </a:r>
              </a:p>
            </c:rich>
          </c:tx>
          <c:overlay val="0"/>
        </c:title>
        <c:numFmt formatCode="General" sourceLinked="1"/>
        <c:majorTickMark val="out"/>
        <c:minorTickMark val="none"/>
        <c:tickLblPos val="low"/>
        <c:crossAx val="367600768"/>
        <c:crosses val="autoZero"/>
        <c:crossBetween val="midCat"/>
      </c:valAx>
      <c:valAx>
        <c:axId val="367600768"/>
        <c:scaling>
          <c:orientation val="minMax"/>
        </c:scaling>
        <c:delete val="0"/>
        <c:axPos val="l"/>
        <c:majorGridlines/>
        <c:title>
          <c:tx>
            <c:rich>
              <a:bodyPr rot="-5400000" vert="horz"/>
              <a:lstStyle/>
              <a:p>
                <a:pPr>
                  <a:defRPr/>
                </a:pPr>
                <a:r>
                  <a:rPr lang="en-US"/>
                  <a:t>Change in Sound Speed (m/s)</a:t>
                </a:r>
              </a:p>
            </c:rich>
          </c:tx>
          <c:overlay val="0"/>
        </c:title>
        <c:numFmt formatCode="#,##0" sourceLinked="0"/>
        <c:majorTickMark val="out"/>
        <c:minorTickMark val="none"/>
        <c:tickLblPos val="low"/>
        <c:crossAx val="367451136"/>
        <c:crosses val="autoZero"/>
        <c:crossBetween val="midCat"/>
      </c:valAx>
      <c:spPr>
        <a:ln>
          <a:solidFill>
            <a:schemeClr val="bg1"/>
          </a:solidFill>
        </a:ln>
      </c:spPr>
    </c:plotArea>
    <c:legend>
      <c:legendPos val="r"/>
      <c:overlay val="0"/>
    </c:legend>
    <c:plotVisOnly val="1"/>
    <c:dispBlanksAs val="gap"/>
    <c:showDLblsOverMax val="0"/>
  </c:chart>
  <c:txPr>
    <a:bodyPr/>
    <a:lstStyle/>
    <a:p>
      <a:pPr>
        <a:defRPr>
          <a:solidFill>
            <a:schemeClr val="bg1"/>
          </a:solidFil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0.6835</cdr:x>
      <cdr:y>0.71795</cdr:y>
    </cdr:from>
    <cdr:to>
      <cdr:x>0.84498</cdr:x>
      <cdr:y>0.78721</cdr:y>
    </cdr:to>
    <cdr:sp macro="" textlink="">
      <cdr:nvSpPr>
        <cdr:cNvPr id="2" name="TextBox 1"/>
        <cdr:cNvSpPr txBox="1"/>
      </cdr:nvSpPr>
      <cdr:spPr>
        <a:xfrm xmlns:a="http://schemas.openxmlformats.org/drawingml/2006/main">
          <a:off x="3581400" y="2133600"/>
          <a:ext cx="846123" cy="20582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solidFill>
                <a:schemeClr val="bg1"/>
              </a:solidFill>
            </a:rPr>
            <a:t>R</a:t>
          </a:r>
          <a:r>
            <a:rPr lang="en-US" sz="1100" baseline="30000" dirty="0">
              <a:solidFill>
                <a:schemeClr val="bg1"/>
              </a:solidFill>
            </a:rPr>
            <a:t>2</a:t>
          </a:r>
          <a:r>
            <a:rPr lang="en-US" sz="1100" dirty="0">
              <a:solidFill>
                <a:schemeClr val="bg1"/>
              </a:solidFill>
            </a:rPr>
            <a:t>=0.996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4029075" cy="344488"/>
          </a:xfrm>
          <a:prstGeom prst="rect">
            <a:avLst/>
          </a:prstGeom>
          <a:noFill/>
          <a:ln>
            <a:noFill/>
          </a:ln>
          <a:effectLst/>
        </p:spPr>
        <p:txBody>
          <a:bodyPr vert="horz" wrap="square" lIns="91649" tIns="45824" rIns="91649" bIns="45824" numCol="1" anchor="t" anchorCtr="0" compatLnSpc="1">
            <a:prstTxWarp prst="textNoShape">
              <a:avLst/>
            </a:prstTxWarp>
          </a:bodyPr>
          <a:lstStyle>
            <a:lvl1pPr algn="l" defTabSz="917215" eaLnBrk="1" hangingPunct="1">
              <a:buClrTx/>
              <a:buFontTx/>
              <a:buNone/>
              <a:defRPr sz="1200" b="0">
                <a:solidFill>
                  <a:schemeClr val="tx1"/>
                </a:solidFill>
              </a:defRPr>
            </a:lvl1pPr>
          </a:lstStyle>
          <a:p>
            <a:pPr>
              <a:defRPr/>
            </a:pPr>
            <a:endParaRPr lang="en-US"/>
          </a:p>
        </p:txBody>
      </p:sp>
      <p:sp>
        <p:nvSpPr>
          <p:cNvPr id="2051" name="Rectangle 3"/>
          <p:cNvSpPr>
            <a:spLocks noGrp="1" noChangeArrowheads="1"/>
          </p:cNvSpPr>
          <p:nvPr>
            <p:ph type="dt" sz="quarter" idx="1"/>
          </p:nvPr>
        </p:nvSpPr>
        <p:spPr bwMode="auto">
          <a:xfrm>
            <a:off x="5267325" y="0"/>
            <a:ext cx="4029075" cy="344488"/>
          </a:xfrm>
          <a:prstGeom prst="rect">
            <a:avLst/>
          </a:prstGeom>
          <a:noFill/>
          <a:ln>
            <a:noFill/>
          </a:ln>
          <a:effectLst/>
        </p:spPr>
        <p:txBody>
          <a:bodyPr vert="horz" wrap="square" lIns="91649" tIns="45824" rIns="91649" bIns="45824" numCol="1" anchor="t" anchorCtr="0" compatLnSpc="1">
            <a:prstTxWarp prst="textNoShape">
              <a:avLst/>
            </a:prstTxWarp>
          </a:bodyPr>
          <a:lstStyle>
            <a:lvl1pPr algn="r" defTabSz="917215" eaLnBrk="1" hangingPunct="1">
              <a:buClrTx/>
              <a:buFontTx/>
              <a:buNone/>
              <a:defRPr sz="1200" b="0">
                <a:solidFill>
                  <a:schemeClr val="tx1"/>
                </a:solidFill>
              </a:defRPr>
            </a:lvl1pPr>
          </a:lstStyle>
          <a:p>
            <a:pPr>
              <a:defRPr/>
            </a:pPr>
            <a:endParaRPr lang="en-US"/>
          </a:p>
        </p:txBody>
      </p:sp>
      <p:sp>
        <p:nvSpPr>
          <p:cNvPr id="2052" name="Rectangle 4"/>
          <p:cNvSpPr>
            <a:spLocks noGrp="1" noChangeArrowheads="1"/>
          </p:cNvSpPr>
          <p:nvPr>
            <p:ph type="ftr" sz="quarter" idx="2"/>
          </p:nvPr>
        </p:nvSpPr>
        <p:spPr bwMode="auto">
          <a:xfrm>
            <a:off x="0" y="6665913"/>
            <a:ext cx="4029075" cy="344487"/>
          </a:xfrm>
          <a:prstGeom prst="rect">
            <a:avLst/>
          </a:prstGeom>
          <a:noFill/>
          <a:ln>
            <a:noFill/>
          </a:ln>
          <a:effectLst/>
        </p:spPr>
        <p:txBody>
          <a:bodyPr vert="horz" wrap="square" lIns="91649" tIns="45824" rIns="91649" bIns="45824" numCol="1" anchor="b" anchorCtr="0" compatLnSpc="1">
            <a:prstTxWarp prst="textNoShape">
              <a:avLst/>
            </a:prstTxWarp>
          </a:bodyPr>
          <a:lstStyle>
            <a:lvl1pPr algn="l" defTabSz="917215" eaLnBrk="1" hangingPunct="1">
              <a:buClrTx/>
              <a:buFontTx/>
              <a:buNone/>
              <a:defRPr sz="1200" b="0">
                <a:solidFill>
                  <a:schemeClr val="tx1"/>
                </a:solidFill>
              </a:defRPr>
            </a:lvl1pPr>
          </a:lstStyle>
          <a:p>
            <a:pPr>
              <a:defRPr/>
            </a:pPr>
            <a:endParaRPr lang="en-US"/>
          </a:p>
        </p:txBody>
      </p:sp>
      <p:sp>
        <p:nvSpPr>
          <p:cNvPr id="2053" name="Rectangle 5"/>
          <p:cNvSpPr>
            <a:spLocks noGrp="1" noChangeArrowheads="1"/>
          </p:cNvSpPr>
          <p:nvPr>
            <p:ph type="sldNum" sz="quarter" idx="3"/>
          </p:nvPr>
        </p:nvSpPr>
        <p:spPr bwMode="auto">
          <a:xfrm>
            <a:off x="5267325" y="6665913"/>
            <a:ext cx="4029075" cy="344487"/>
          </a:xfrm>
          <a:prstGeom prst="rect">
            <a:avLst/>
          </a:prstGeom>
          <a:noFill/>
          <a:ln>
            <a:noFill/>
          </a:ln>
          <a:effectLst/>
        </p:spPr>
        <p:txBody>
          <a:bodyPr vert="horz" wrap="square" lIns="91649" tIns="45824" rIns="91649" bIns="45824" numCol="1" anchor="b" anchorCtr="0" compatLnSpc="1">
            <a:prstTxWarp prst="textNoShape">
              <a:avLst/>
            </a:prstTxWarp>
          </a:bodyPr>
          <a:lstStyle>
            <a:lvl1pPr algn="r" defTabSz="917215" eaLnBrk="1" hangingPunct="1">
              <a:buClrTx/>
              <a:buFontTx/>
              <a:buNone/>
              <a:defRPr sz="1200" b="0">
                <a:solidFill>
                  <a:schemeClr val="tx1"/>
                </a:solidFill>
              </a:defRPr>
            </a:lvl1pPr>
          </a:lstStyle>
          <a:p>
            <a:pPr>
              <a:defRPr/>
            </a:pPr>
            <a:fld id="{9DBA5D0D-BCCA-483C-A3EB-F092136ED968}" type="slidenum">
              <a:rPr lang="en-US"/>
              <a:pPr>
                <a:defRPr/>
              </a:pPr>
              <a:t>‹#›</a:t>
            </a:fld>
            <a:endParaRPr lang="en-US"/>
          </a:p>
        </p:txBody>
      </p:sp>
    </p:spTree>
    <p:extLst>
      <p:ext uri="{BB962C8B-B14F-4D97-AF65-F5344CB8AC3E}">
        <p14:creationId xmlns:p14="http://schemas.microsoft.com/office/powerpoint/2010/main" val="2923556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29075" cy="350838"/>
          </a:xfrm>
          <a:prstGeom prst="rect">
            <a:avLst/>
          </a:prstGeom>
          <a:noFill/>
          <a:ln>
            <a:noFill/>
          </a:ln>
          <a:effectLst/>
        </p:spPr>
        <p:txBody>
          <a:bodyPr vert="horz" wrap="square" lIns="93177" tIns="46589" rIns="93177" bIns="46589" numCol="1" anchor="t" anchorCtr="0" compatLnSpc="1">
            <a:prstTxWarp prst="textNoShape">
              <a:avLst/>
            </a:prstTxWarp>
          </a:bodyPr>
          <a:lstStyle>
            <a:lvl1pPr algn="l" eaLnBrk="1" hangingPunct="1">
              <a:buClrTx/>
              <a:buFontTx/>
              <a:buNone/>
              <a:defRPr sz="1200" b="0">
                <a:solidFill>
                  <a:schemeClr val="tx1"/>
                </a:solidFill>
              </a:defRPr>
            </a:lvl1pPr>
          </a:lstStyle>
          <a:p>
            <a:pPr>
              <a:defRPr/>
            </a:pPr>
            <a:endParaRPr lang="en-US"/>
          </a:p>
        </p:txBody>
      </p:sp>
      <p:sp>
        <p:nvSpPr>
          <p:cNvPr id="3075" name="Rectangle 3"/>
          <p:cNvSpPr>
            <a:spLocks noGrp="1" noChangeArrowheads="1"/>
          </p:cNvSpPr>
          <p:nvPr>
            <p:ph type="dt" idx="1"/>
          </p:nvPr>
        </p:nvSpPr>
        <p:spPr bwMode="auto">
          <a:xfrm>
            <a:off x="5265738" y="0"/>
            <a:ext cx="4029075" cy="350838"/>
          </a:xfrm>
          <a:prstGeom prst="rect">
            <a:avLst/>
          </a:prstGeom>
          <a:noFill/>
          <a:ln>
            <a:noFill/>
          </a:ln>
          <a:effectLst/>
        </p:spPr>
        <p:txBody>
          <a:bodyPr vert="horz" wrap="square" lIns="93177" tIns="46589" rIns="93177" bIns="46589" numCol="1" anchor="t" anchorCtr="0" compatLnSpc="1">
            <a:prstTxWarp prst="textNoShape">
              <a:avLst/>
            </a:prstTxWarp>
          </a:bodyPr>
          <a:lstStyle>
            <a:lvl1pPr algn="r" eaLnBrk="1" hangingPunct="1">
              <a:buClrTx/>
              <a:buFontTx/>
              <a:buNone/>
              <a:defRPr sz="1200" b="0">
                <a:solidFill>
                  <a:schemeClr val="tx1"/>
                </a:solidFill>
              </a:defRPr>
            </a:lvl1pPr>
          </a:lstStyle>
          <a:p>
            <a:pPr>
              <a:defRPr/>
            </a:pPr>
            <a:endParaRPr lang="en-US"/>
          </a:p>
        </p:txBody>
      </p:sp>
      <p:sp>
        <p:nvSpPr>
          <p:cNvPr id="40964" name="Rectangle 4"/>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0275" y="3330575"/>
            <a:ext cx="7435850" cy="3154363"/>
          </a:xfrm>
          <a:prstGeom prst="rect">
            <a:avLst/>
          </a:prstGeom>
          <a:noFill/>
          <a:ln>
            <a:noFill/>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6657975"/>
            <a:ext cx="4029075" cy="350838"/>
          </a:xfrm>
          <a:prstGeom prst="rect">
            <a:avLst/>
          </a:prstGeom>
          <a:noFill/>
          <a:ln>
            <a:noFill/>
          </a:ln>
          <a:effectLst/>
        </p:spPr>
        <p:txBody>
          <a:bodyPr vert="horz" wrap="square" lIns="93177" tIns="46589" rIns="93177" bIns="46589" numCol="1" anchor="b" anchorCtr="0" compatLnSpc="1">
            <a:prstTxWarp prst="textNoShape">
              <a:avLst/>
            </a:prstTxWarp>
          </a:bodyPr>
          <a:lstStyle>
            <a:lvl1pPr algn="l" eaLnBrk="1" hangingPunct="1">
              <a:buClrTx/>
              <a:buFontTx/>
              <a:buNone/>
              <a:defRPr sz="1200" b="0">
                <a:solidFill>
                  <a:schemeClr val="tx1"/>
                </a:solidFill>
              </a:defRPr>
            </a:lvl1pPr>
          </a:lstStyle>
          <a:p>
            <a:pPr>
              <a:defRPr/>
            </a:pPr>
            <a:endParaRPr lang="en-US"/>
          </a:p>
        </p:txBody>
      </p:sp>
      <p:sp>
        <p:nvSpPr>
          <p:cNvPr id="3079" name="Rectangle 7"/>
          <p:cNvSpPr>
            <a:spLocks noGrp="1" noChangeArrowheads="1"/>
          </p:cNvSpPr>
          <p:nvPr>
            <p:ph type="sldNum" sz="quarter" idx="5"/>
          </p:nvPr>
        </p:nvSpPr>
        <p:spPr bwMode="auto">
          <a:xfrm>
            <a:off x="5265738" y="6657975"/>
            <a:ext cx="4029075" cy="350838"/>
          </a:xfrm>
          <a:prstGeom prst="rect">
            <a:avLst/>
          </a:prstGeom>
          <a:noFill/>
          <a:ln>
            <a:noFill/>
          </a:ln>
          <a:effectLst/>
        </p:spPr>
        <p:txBody>
          <a:bodyPr vert="horz" wrap="square" lIns="93177" tIns="46589" rIns="93177" bIns="46589" numCol="1" anchor="b" anchorCtr="0" compatLnSpc="1">
            <a:prstTxWarp prst="textNoShape">
              <a:avLst/>
            </a:prstTxWarp>
          </a:bodyPr>
          <a:lstStyle>
            <a:lvl1pPr algn="r" eaLnBrk="1" hangingPunct="1">
              <a:buClrTx/>
              <a:buFontTx/>
              <a:buNone/>
              <a:defRPr sz="1200" b="0">
                <a:solidFill>
                  <a:schemeClr val="tx1"/>
                </a:solidFill>
              </a:defRPr>
            </a:lvl1pPr>
          </a:lstStyle>
          <a:p>
            <a:pPr>
              <a:defRPr/>
            </a:pPr>
            <a:fld id="{818E8041-DC02-49F4-861B-B9289F038EC8}" type="slidenum">
              <a:rPr lang="en-US"/>
              <a:pPr>
                <a:defRPr/>
              </a:pPr>
              <a:t>‹#›</a:t>
            </a:fld>
            <a:endParaRPr lang="en-US"/>
          </a:p>
        </p:txBody>
      </p:sp>
    </p:spTree>
    <p:extLst>
      <p:ext uri="{BB962C8B-B14F-4D97-AF65-F5344CB8AC3E}">
        <p14:creationId xmlns:p14="http://schemas.microsoft.com/office/powerpoint/2010/main" val="33664299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6453" algn="l" rtl="0" eaLnBrk="0" fontAlgn="base" hangingPunct="0">
      <a:spcBef>
        <a:spcPct val="30000"/>
      </a:spcBef>
      <a:spcAft>
        <a:spcPct val="0"/>
      </a:spcAft>
      <a:defRPr sz="1200" kern="1200">
        <a:solidFill>
          <a:schemeClr val="tx1"/>
        </a:solidFill>
        <a:latin typeface="Arial" charset="0"/>
        <a:ea typeface="+mn-ea"/>
        <a:cs typeface="+mn-cs"/>
      </a:defRPr>
    </a:lvl2pPr>
    <a:lvl3pPr marL="912903" algn="l" rtl="0" eaLnBrk="0" fontAlgn="base" hangingPunct="0">
      <a:spcBef>
        <a:spcPct val="30000"/>
      </a:spcBef>
      <a:spcAft>
        <a:spcPct val="0"/>
      </a:spcAft>
      <a:defRPr sz="1200" kern="1200">
        <a:solidFill>
          <a:schemeClr val="tx1"/>
        </a:solidFill>
        <a:latin typeface="Arial" charset="0"/>
        <a:ea typeface="+mn-ea"/>
        <a:cs typeface="+mn-cs"/>
      </a:defRPr>
    </a:lvl3pPr>
    <a:lvl4pPr marL="1369357" algn="l" rtl="0" eaLnBrk="0" fontAlgn="base" hangingPunct="0">
      <a:spcBef>
        <a:spcPct val="30000"/>
      </a:spcBef>
      <a:spcAft>
        <a:spcPct val="0"/>
      </a:spcAft>
      <a:defRPr sz="1200" kern="1200">
        <a:solidFill>
          <a:schemeClr val="tx1"/>
        </a:solidFill>
        <a:latin typeface="Arial" charset="0"/>
        <a:ea typeface="+mn-ea"/>
        <a:cs typeface="+mn-cs"/>
      </a:defRPr>
    </a:lvl4pPr>
    <a:lvl5pPr marL="1825808" algn="l" rtl="0" eaLnBrk="0" fontAlgn="base" hangingPunct="0">
      <a:spcBef>
        <a:spcPct val="30000"/>
      </a:spcBef>
      <a:spcAft>
        <a:spcPct val="0"/>
      </a:spcAft>
      <a:defRPr sz="1200" kern="1200">
        <a:solidFill>
          <a:schemeClr val="tx1"/>
        </a:solidFill>
        <a:latin typeface="Arial" charset="0"/>
        <a:ea typeface="+mn-ea"/>
        <a:cs typeface="+mn-cs"/>
      </a:defRPr>
    </a:lvl5pPr>
    <a:lvl6pPr marL="2282262" algn="l" defTabSz="912903" rtl="0" eaLnBrk="1" latinLnBrk="0" hangingPunct="1">
      <a:defRPr sz="1200" kern="1200">
        <a:solidFill>
          <a:schemeClr val="tx1"/>
        </a:solidFill>
        <a:latin typeface="+mn-lt"/>
        <a:ea typeface="+mn-ea"/>
        <a:cs typeface="+mn-cs"/>
      </a:defRPr>
    </a:lvl6pPr>
    <a:lvl7pPr marL="2738711" algn="l" defTabSz="912903" rtl="0" eaLnBrk="1" latinLnBrk="0" hangingPunct="1">
      <a:defRPr sz="1200" kern="1200">
        <a:solidFill>
          <a:schemeClr val="tx1"/>
        </a:solidFill>
        <a:latin typeface="+mn-lt"/>
        <a:ea typeface="+mn-ea"/>
        <a:cs typeface="+mn-cs"/>
      </a:defRPr>
    </a:lvl7pPr>
    <a:lvl8pPr marL="3195166" algn="l" defTabSz="912903" rtl="0" eaLnBrk="1" latinLnBrk="0" hangingPunct="1">
      <a:defRPr sz="1200" kern="1200">
        <a:solidFill>
          <a:schemeClr val="tx1"/>
        </a:solidFill>
        <a:latin typeface="+mn-lt"/>
        <a:ea typeface="+mn-ea"/>
        <a:cs typeface="+mn-cs"/>
      </a:defRPr>
    </a:lvl8pPr>
    <a:lvl9pPr marL="3651616" algn="l" defTabSz="91290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Predicting outcomes for patients undergoing cancer treatment is very difficult. A major stumbling block is the lack of inexpensive monitoring tools during treatment. In this study we assessed the ability of SoftVue imaging to provide such monitoring and to predict response.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1B6167-7B10-49EA-B123-02F614136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480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specific clinical problem being addressed in this study is to predict  response of patients who have been treated for breast cancer and are taking the drug Tamoxifen to prevent recurrence. It is known that about half of women taking Tamoxifen respond favorably to the drug while the other half does not. A useful surrogate marker for such response is change in breast density. The gold standard for measuring breast density is mammography. However, since mammographic imaging can at most e carried out annually there is at a year long delay in measuring the response. This represents a year or longer long delay in carrying out an intervention, either to take a non-responder off the drug an doffer an alternate strategy or encourage the responders to put up with the side effects of the drug. The frequency of mammographic imaging is limited by its use of ionizing radiation. SoftVue has no such limitation.  Detection of early changes in breast density would afford women with a much smaller time period in which to decide whether to stay on the drug or explore other options.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1B6167-7B10-49EA-B123-02F614136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76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Study design: 75 cases imaged 4 times over a 1 year period. 150 controls imaged twice over a 1 year period. The average change in breast density as measured by SoftVue’s VASS tool was then used to calculate baseline, 2 month, 6 month and 2 month breast density for cases and baseline and 12 month breast density for controls. The average breast density at each point was then calculated by averaging the 50 cases and the 150 controls separately. The results are presented in the next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1B6167-7B10-49EA-B123-02F614136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768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TAM study, control group</a:t>
            </a:r>
            <a:r>
              <a:rPr lang="en-US" baseline="0"/>
              <a:t> was imaged baseline and 12 months. The cases every 3 months. The results suggest declines are discernible as early as 3 months. Also, denser breasts show greatest change.</a:t>
            </a:r>
            <a:endParaRPr lang="en-US"/>
          </a:p>
        </p:txBody>
      </p:sp>
      <p:sp>
        <p:nvSpPr>
          <p:cNvPr id="4" name="Slide Number Placeholder 3"/>
          <p:cNvSpPr>
            <a:spLocks noGrp="1"/>
          </p:cNvSpPr>
          <p:nvPr>
            <p:ph type="sldNum" sz="quarter" idx="10"/>
          </p:nvPr>
        </p:nvSpPr>
        <p:spPr/>
        <p:txBody>
          <a:bodyPr/>
          <a:lstStyle/>
          <a:p>
            <a:pPr>
              <a:defRPr/>
            </a:pPr>
            <a:fld id="{A32EC4C9-CE39-46DF-A1EB-BCF6219089FD}" type="slidenum">
              <a:rPr lang="en-US" smtClean="0">
                <a:solidFill>
                  <a:srgbClr val="C0504D"/>
                </a:solidFill>
              </a:rPr>
              <a:pPr>
                <a:defRPr/>
              </a:pPr>
              <a:t>4</a:t>
            </a:fld>
            <a:endParaRPr lang="en-US">
              <a:solidFill>
                <a:srgbClr val="C0504D"/>
              </a:solidFill>
            </a:endParaRPr>
          </a:p>
        </p:txBody>
      </p:sp>
    </p:spTree>
    <p:extLst>
      <p:ext uri="{BB962C8B-B14F-4D97-AF65-F5344CB8AC3E}">
        <p14:creationId xmlns:p14="http://schemas.microsoft.com/office/powerpoint/2010/main" val="436068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5463"/>
            <a:ext cx="3506788" cy="2628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F89230B-5057-4A87-B191-430F51A15D6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486189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7" name="Oval 6"/>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3" name="Subtitle 2"/>
          <p:cNvSpPr>
            <a:spLocks noGrp="1"/>
          </p:cNvSpPr>
          <p:nvPr>
            <p:ph type="subTitle" idx="1"/>
          </p:nvPr>
        </p:nvSpPr>
        <p:spPr>
          <a:xfrm>
            <a:off x="1473800" y="5052559"/>
            <a:ext cx="5637010" cy="882119"/>
          </a:xfrm>
        </p:spPr>
        <p:txBody>
          <a:bodyPr>
            <a:normAutofit/>
          </a:bodyPr>
          <a:lstStyle>
            <a:lvl1pPr marL="0" indent="0" algn="l">
              <a:buNone/>
              <a:defRPr sz="2200">
                <a:solidFill>
                  <a:schemeClr val="tx2"/>
                </a:solidFill>
              </a:defRPr>
            </a:lvl1pPr>
            <a:lvl2pPr marL="456453" indent="0" algn="ctr">
              <a:buNone/>
              <a:defRPr>
                <a:solidFill>
                  <a:schemeClr val="tx1">
                    <a:tint val="75000"/>
                  </a:schemeClr>
                </a:solidFill>
              </a:defRPr>
            </a:lvl2pPr>
            <a:lvl3pPr marL="912903" indent="0" algn="ctr">
              <a:buNone/>
              <a:defRPr>
                <a:solidFill>
                  <a:schemeClr val="tx1">
                    <a:tint val="75000"/>
                  </a:schemeClr>
                </a:solidFill>
              </a:defRPr>
            </a:lvl3pPr>
            <a:lvl4pPr marL="1369357" indent="0" algn="ctr">
              <a:buNone/>
              <a:defRPr>
                <a:solidFill>
                  <a:schemeClr val="tx1">
                    <a:tint val="75000"/>
                  </a:schemeClr>
                </a:solidFill>
              </a:defRPr>
            </a:lvl4pPr>
            <a:lvl5pPr marL="1825808" indent="0" algn="ctr">
              <a:buNone/>
              <a:defRPr>
                <a:solidFill>
                  <a:schemeClr val="tx1">
                    <a:tint val="75000"/>
                  </a:schemeClr>
                </a:solidFill>
              </a:defRPr>
            </a:lvl5pPr>
            <a:lvl6pPr marL="2282262" indent="0" algn="ctr">
              <a:buNone/>
              <a:defRPr>
                <a:solidFill>
                  <a:schemeClr val="tx1">
                    <a:tint val="75000"/>
                  </a:schemeClr>
                </a:solidFill>
              </a:defRPr>
            </a:lvl6pPr>
            <a:lvl7pPr marL="2738711" indent="0" algn="ctr">
              <a:buNone/>
              <a:defRPr>
                <a:solidFill>
                  <a:schemeClr val="tx1">
                    <a:tint val="75000"/>
                  </a:schemeClr>
                </a:solidFill>
              </a:defRPr>
            </a:lvl7pPr>
            <a:lvl8pPr marL="3195166" indent="0" algn="ctr">
              <a:buNone/>
              <a:defRPr>
                <a:solidFill>
                  <a:schemeClr val="tx1">
                    <a:tint val="75000"/>
                  </a:schemeClr>
                </a:solidFill>
              </a:defRPr>
            </a:lvl8pPr>
            <a:lvl9pPr marL="3651616" indent="0" algn="ctr">
              <a:buNone/>
              <a:defRPr>
                <a:solidFill>
                  <a:schemeClr val="tx1">
                    <a:tint val="75000"/>
                  </a:schemeClr>
                </a:solidFill>
              </a:defRPr>
            </a:lvl9pPr>
          </a:lstStyle>
          <a:p>
            <a:r>
              <a:rPr lang="en-US"/>
              <a:t>Click to edit Master subtitle style</a:t>
            </a:r>
          </a:p>
        </p:txBody>
      </p:sp>
      <p:sp>
        <p:nvSpPr>
          <p:cNvPr id="2" name="Title 1"/>
          <p:cNvSpPr>
            <a:spLocks noGrp="1"/>
          </p:cNvSpPr>
          <p:nvPr>
            <p:ph type="ctrTitle"/>
          </p:nvPr>
        </p:nvSpPr>
        <p:spPr>
          <a:xfrm>
            <a:off x="817585" y="3132290"/>
            <a:ext cx="7175351" cy="1793167"/>
          </a:xfrm>
          <a:effectLst/>
        </p:spPr>
        <p:txBody>
          <a:bodyPr/>
          <a:lstStyle>
            <a:lvl1pPr marL="639035" indent="-456453" algn="l">
              <a:defRPr sz="5400"/>
            </a:lvl1pPr>
          </a:lstStyle>
          <a:p>
            <a:r>
              <a:rPr lang="en-US"/>
              <a:t>Click to edit Master title style</a:t>
            </a:r>
          </a:p>
        </p:txBody>
      </p:sp>
      <p:sp>
        <p:nvSpPr>
          <p:cNvPr id="8"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9BD5173-DEF4-4678-8CD9-0BF8D4E0F442}" type="datetimeFigureOut">
              <a:rPr lang="en-US"/>
              <a:pPr>
                <a:defRPr/>
              </a:pPr>
              <a:t>7/26/2020</a:t>
            </a:fld>
            <a:endParaRPr lang="en-US"/>
          </a:p>
        </p:txBody>
      </p:sp>
      <p:sp>
        <p:nvSpPr>
          <p:cNvPr id="9"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9D1DD391-1B0E-4AEF-A090-0C0E913C35A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4"/>
          </p:nvPr>
        </p:nvSpPr>
        <p:spPr/>
        <p:txBody>
          <a:bodyPr/>
          <a:lstStyle>
            <a:lvl1pPr fontAlgn="base">
              <a:spcBef>
                <a:spcPct val="0"/>
              </a:spcBef>
              <a:spcAft>
                <a:spcPct val="0"/>
              </a:spcAft>
              <a:defRPr>
                <a:latin typeface="Arial" charset="0"/>
              </a:defRPr>
            </a:lvl1pPr>
          </a:lstStyle>
          <a:p>
            <a:pPr>
              <a:defRPr/>
            </a:pPr>
            <a:fld id="{EE5D0541-9A18-4700-9E03-3E4430EF852E}" type="datetimeFigureOut">
              <a:rPr lang="en-US"/>
              <a:pPr>
                <a:defRPr/>
              </a:pPr>
              <a:t>7/26/2020</a:t>
            </a:fld>
            <a:endParaRPr lang="en-US"/>
          </a:p>
        </p:txBody>
      </p:sp>
      <p:sp>
        <p:nvSpPr>
          <p:cNvPr id="5" name="Footer Placeholder 4"/>
          <p:cNvSpPr>
            <a:spLocks noGrp="1"/>
          </p:cNvSpPr>
          <p:nvPr>
            <p:ph type="ftr" sz="quarter" idx="15"/>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6"/>
          </p:nvPr>
        </p:nvSpPr>
        <p:spPr/>
        <p:txBody>
          <a:bodyPr/>
          <a:lstStyle>
            <a:lvl1pPr fontAlgn="base">
              <a:spcBef>
                <a:spcPct val="0"/>
              </a:spcBef>
              <a:spcAft>
                <a:spcPct val="0"/>
              </a:spcAft>
              <a:defRPr>
                <a:latin typeface="Arial" charset="0"/>
              </a:defRPr>
            </a:lvl1pPr>
          </a:lstStyle>
          <a:p>
            <a:pPr>
              <a:defRPr/>
            </a:pPr>
            <a:fld id="{60581E21-C5B9-4A4C-BC72-6BF73BE93D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5" name="Rectangle 4"/>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7" name="Oval 6"/>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p>
        </p:txBody>
      </p:sp>
      <p:sp>
        <p:nvSpPr>
          <p:cNvPr id="3" name="Text Placeholder 2"/>
          <p:cNvSpPr>
            <a:spLocks noGrp="1"/>
          </p:cNvSpPr>
          <p:nvPr>
            <p:ph type="body" idx="1"/>
          </p:nvPr>
        </p:nvSpPr>
        <p:spPr>
          <a:xfrm>
            <a:off x="2022438" y="4607514"/>
            <a:ext cx="5970494" cy="835460"/>
          </a:xfrm>
        </p:spPr>
        <p:txBody>
          <a:bodyPr/>
          <a:lstStyle>
            <a:lvl1pPr marL="0" indent="0" algn="r">
              <a:buNone/>
              <a:defRPr sz="2000">
                <a:solidFill>
                  <a:schemeClr val="tx2"/>
                </a:solidFill>
              </a:defRPr>
            </a:lvl1pPr>
            <a:lvl2pPr marL="456453" indent="0">
              <a:buNone/>
              <a:defRPr sz="1800">
                <a:solidFill>
                  <a:schemeClr val="tx1">
                    <a:tint val="75000"/>
                  </a:schemeClr>
                </a:solidFill>
              </a:defRPr>
            </a:lvl2pPr>
            <a:lvl3pPr marL="912903" indent="0">
              <a:buNone/>
              <a:defRPr sz="1600">
                <a:solidFill>
                  <a:schemeClr val="tx1">
                    <a:tint val="75000"/>
                  </a:schemeClr>
                </a:solidFill>
              </a:defRPr>
            </a:lvl3pPr>
            <a:lvl4pPr marL="1369357" indent="0">
              <a:buNone/>
              <a:defRPr sz="1400">
                <a:solidFill>
                  <a:schemeClr val="tx1">
                    <a:tint val="75000"/>
                  </a:schemeClr>
                </a:solidFill>
              </a:defRPr>
            </a:lvl4pPr>
            <a:lvl5pPr marL="1825808" indent="0">
              <a:buNone/>
              <a:defRPr sz="1400">
                <a:solidFill>
                  <a:schemeClr val="tx1">
                    <a:tint val="75000"/>
                  </a:schemeClr>
                </a:solidFill>
              </a:defRPr>
            </a:lvl5pPr>
            <a:lvl6pPr marL="2282262" indent="0">
              <a:buNone/>
              <a:defRPr sz="1400">
                <a:solidFill>
                  <a:schemeClr val="tx1">
                    <a:tint val="75000"/>
                  </a:schemeClr>
                </a:solidFill>
              </a:defRPr>
            </a:lvl6pPr>
            <a:lvl7pPr marL="2738711" indent="0">
              <a:buNone/>
              <a:defRPr sz="1400">
                <a:solidFill>
                  <a:schemeClr val="tx1">
                    <a:tint val="75000"/>
                  </a:schemeClr>
                </a:solidFill>
              </a:defRPr>
            </a:lvl7pPr>
            <a:lvl8pPr marL="3195166" indent="0">
              <a:buNone/>
              <a:defRPr sz="1400">
                <a:solidFill>
                  <a:schemeClr val="tx1">
                    <a:tint val="75000"/>
                  </a:schemeClr>
                </a:solidFill>
              </a:defRPr>
            </a:lvl8pPr>
            <a:lvl9pPr marL="3651616" indent="0">
              <a:buNone/>
              <a:defRPr sz="1400">
                <a:solidFill>
                  <a:schemeClr val="tx1">
                    <a:tint val="75000"/>
                  </a:schemeClr>
                </a:solidFill>
              </a:defRPr>
            </a:lvl9pPr>
          </a:lstStyle>
          <a:p>
            <a:pPr lvl="0"/>
            <a:r>
              <a:rPr lang="en-US"/>
              <a:t>Click to edit Master text styles</a:t>
            </a:r>
          </a:p>
        </p:txBody>
      </p:sp>
      <p:sp>
        <p:nvSpPr>
          <p:cNvPr id="8"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C184374-D0B9-4E24-8F7B-0EF75E938645}" type="datetimeFigureOut">
              <a:rPr lang="en-US"/>
              <a:pPr>
                <a:defRPr/>
              </a:pPr>
              <a:t>7/26/2020</a:t>
            </a:fld>
            <a:endParaRPr lang="en-US"/>
          </a:p>
        </p:txBody>
      </p:sp>
      <p:sp>
        <p:nvSpPr>
          <p:cNvPr id="9"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0"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DFC1FFDF-4ACF-474E-A8A8-0EFEBAE573A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5"/>
          </p:nvPr>
        </p:nvSpPr>
        <p:spPr/>
        <p:txBody>
          <a:bodyPr/>
          <a:lstStyle>
            <a:lvl1pPr fontAlgn="base">
              <a:spcBef>
                <a:spcPct val="0"/>
              </a:spcBef>
              <a:spcAft>
                <a:spcPct val="0"/>
              </a:spcAft>
              <a:defRPr>
                <a:latin typeface="Arial" charset="0"/>
              </a:defRPr>
            </a:lvl1pPr>
          </a:lstStyle>
          <a:p>
            <a:pPr>
              <a:defRPr/>
            </a:pPr>
            <a:fld id="{000AAAC0-4650-44BF-809D-C30907485204}" type="datetimeFigureOut">
              <a:rPr lang="en-US"/>
              <a:pPr>
                <a:defRPr/>
              </a:pPr>
              <a:t>7/26/2020</a:t>
            </a:fld>
            <a:endParaRPr lang="en-US"/>
          </a:p>
        </p:txBody>
      </p:sp>
      <p:sp>
        <p:nvSpPr>
          <p:cNvPr id="6" name="Footer Placeholder 5"/>
          <p:cNvSpPr>
            <a:spLocks noGrp="1"/>
          </p:cNvSpPr>
          <p:nvPr>
            <p:ph type="ftr" sz="quarter" idx="16"/>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7"/>
          </p:nvPr>
        </p:nvSpPr>
        <p:spPr/>
        <p:txBody>
          <a:bodyPr/>
          <a:lstStyle>
            <a:lvl1pPr fontAlgn="base">
              <a:spcBef>
                <a:spcPct val="0"/>
              </a:spcBef>
              <a:spcAft>
                <a:spcPct val="0"/>
              </a:spcAft>
              <a:defRPr>
                <a:latin typeface="Arial" charset="0"/>
              </a:defRPr>
            </a:lvl1pPr>
          </a:lstStyle>
          <a:p>
            <a:pPr>
              <a:defRPr/>
            </a:pPr>
            <a:fld id="{83622C4C-7BB9-428E-8743-9ACE68DFDD7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6453" indent="0">
              <a:buNone/>
              <a:defRPr sz="2000" b="1"/>
            </a:lvl2pPr>
            <a:lvl3pPr marL="912903" indent="0">
              <a:buNone/>
              <a:defRPr sz="1800" b="1"/>
            </a:lvl3pPr>
            <a:lvl4pPr marL="1369357" indent="0">
              <a:buNone/>
              <a:defRPr sz="1600" b="1"/>
            </a:lvl4pPr>
            <a:lvl5pPr marL="1825808" indent="0">
              <a:buNone/>
              <a:defRPr sz="1600" b="1"/>
            </a:lvl5pPr>
            <a:lvl6pPr marL="2282262" indent="0">
              <a:buNone/>
              <a:defRPr sz="1600" b="1"/>
            </a:lvl6pPr>
            <a:lvl7pPr marL="2738711" indent="0">
              <a:buNone/>
              <a:defRPr sz="1600" b="1"/>
            </a:lvl7pPr>
            <a:lvl8pPr marL="3195166" indent="0">
              <a:buNone/>
              <a:defRPr sz="1600" b="1"/>
            </a:lvl8pPr>
            <a:lvl9pPr marL="3651616"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6453" indent="0">
              <a:buNone/>
              <a:defRPr sz="2000" b="1"/>
            </a:lvl2pPr>
            <a:lvl3pPr marL="912903" indent="0">
              <a:buNone/>
              <a:defRPr sz="1800" b="1"/>
            </a:lvl3pPr>
            <a:lvl4pPr marL="1369357" indent="0">
              <a:buNone/>
              <a:defRPr sz="1600" b="1"/>
            </a:lvl4pPr>
            <a:lvl5pPr marL="1825808" indent="0">
              <a:buNone/>
              <a:defRPr sz="1600" b="1"/>
            </a:lvl5pPr>
            <a:lvl6pPr marL="2282262" indent="0">
              <a:buNone/>
              <a:defRPr sz="1600" b="1"/>
            </a:lvl6pPr>
            <a:lvl7pPr marL="2738711" indent="0">
              <a:buNone/>
              <a:defRPr sz="1600" b="1"/>
            </a:lvl7pPr>
            <a:lvl8pPr marL="3195166" indent="0">
              <a:buNone/>
              <a:defRPr sz="1600" b="1"/>
            </a:lvl8pPr>
            <a:lvl9pPr marL="36516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A72F337B-D6A1-4A55-9A16-3B99413BABC0}" type="datetimeFigureOut">
              <a:rPr lang="en-US"/>
              <a:pPr>
                <a:defRPr/>
              </a:pPr>
              <a:t>7/26/2020</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2019381-11FF-4E1A-9657-8ACBE088498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1C0CA9B6-ED2F-4FE0-9237-D738B026E322}" type="datetimeFigureOut">
              <a:rPr lang="en-US"/>
              <a:pPr>
                <a:defRPr/>
              </a:pPr>
              <a:t>7/26/2020</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FE541F93-C689-426B-9715-DEABF461564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8" y="2209804"/>
            <a:ext cx="3636085" cy="1258493"/>
          </a:xfrm>
          <a:effectLst/>
        </p:spPr>
        <p:txBody>
          <a:bodyPr anchor="b"/>
          <a:lstStyle>
            <a:lvl1pPr marL="228229" indent="-228229" algn="l">
              <a:defRPr sz="2800" b="1">
                <a:effectLst/>
              </a:defRPr>
            </a:lvl1pPr>
          </a:lstStyle>
          <a:p>
            <a:r>
              <a:rPr lang="en-US"/>
              <a:t>Click to edit Master title style</a:t>
            </a:r>
          </a:p>
        </p:txBody>
      </p:sp>
      <p:sp>
        <p:nvSpPr>
          <p:cNvPr id="3" name="Content Placeholder 2"/>
          <p:cNvSpPr>
            <a:spLocks noGrp="1"/>
          </p:cNvSpPr>
          <p:nvPr>
            <p:ph idx="1"/>
          </p:nvPr>
        </p:nvSpPr>
        <p:spPr>
          <a:xfrm>
            <a:off x="4593518" y="731521"/>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75765" y="3497805"/>
            <a:ext cx="3388660" cy="2139518"/>
          </a:xfrm>
        </p:spPr>
        <p:txBody>
          <a:bodyPr/>
          <a:lstStyle>
            <a:lvl1pPr marL="0" indent="0">
              <a:buNone/>
              <a:defRPr sz="1400"/>
            </a:lvl1pPr>
            <a:lvl2pPr marL="456453" indent="0">
              <a:buNone/>
              <a:defRPr sz="1200"/>
            </a:lvl2pPr>
            <a:lvl3pPr marL="912903" indent="0">
              <a:buNone/>
              <a:defRPr sz="1000"/>
            </a:lvl3pPr>
            <a:lvl4pPr marL="1369357" indent="0">
              <a:buNone/>
              <a:defRPr sz="900"/>
            </a:lvl4pPr>
            <a:lvl5pPr marL="1825808" indent="0">
              <a:buNone/>
              <a:defRPr sz="900"/>
            </a:lvl5pPr>
            <a:lvl6pPr marL="2282262" indent="0">
              <a:buNone/>
              <a:defRPr sz="900"/>
            </a:lvl6pPr>
            <a:lvl7pPr marL="2738711" indent="0">
              <a:buNone/>
              <a:defRPr sz="900"/>
            </a:lvl7pPr>
            <a:lvl8pPr marL="3195166" indent="0">
              <a:buNone/>
              <a:defRPr sz="900"/>
            </a:lvl8pPr>
            <a:lvl9pPr marL="365161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7D25602-AE68-4C71-8634-B4D6311973E3}" type="datetimeFigureOut">
              <a:rPr lang="en-US"/>
              <a:pPr>
                <a:defRPr/>
              </a:pPr>
              <a:t>7/26/2020</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B2672D70-6100-4152-AABB-453F09B3E00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6" name="Rectangle 5"/>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7" name="Rectangle 6"/>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8" name="Oval 7"/>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3" name="Picture Placeholder 2"/>
          <p:cNvSpPr>
            <a:spLocks noGrp="1"/>
          </p:cNvSpPr>
          <p:nvPr>
            <p:ph type="pic" idx="1"/>
          </p:nvPr>
        </p:nvSpPr>
        <p:spPr>
          <a:xfrm>
            <a:off x="4475175" y="1143001"/>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6453" indent="0">
              <a:buNone/>
              <a:defRPr sz="2800"/>
            </a:lvl2pPr>
            <a:lvl3pPr marL="912903" indent="0">
              <a:buNone/>
              <a:defRPr sz="2400"/>
            </a:lvl3pPr>
            <a:lvl4pPr marL="1369357" indent="0">
              <a:buNone/>
              <a:defRPr sz="2000"/>
            </a:lvl4pPr>
            <a:lvl5pPr marL="1825808" indent="0">
              <a:buNone/>
              <a:defRPr sz="2000"/>
            </a:lvl5pPr>
            <a:lvl6pPr marL="2282262" indent="0">
              <a:buNone/>
              <a:defRPr sz="2000"/>
            </a:lvl6pPr>
            <a:lvl7pPr marL="2738711" indent="0">
              <a:buNone/>
              <a:defRPr sz="2000"/>
            </a:lvl7pPr>
            <a:lvl8pPr marL="3195166" indent="0">
              <a:buNone/>
              <a:defRPr sz="2000"/>
            </a:lvl8pPr>
            <a:lvl9pPr marL="3651616"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77888" y="1010486"/>
            <a:ext cx="3694114" cy="2163020"/>
          </a:xfrm>
        </p:spPr>
        <p:txBody>
          <a:bodyPr anchor="b"/>
          <a:lstStyle>
            <a:lvl1pPr marL="182581" indent="-182581">
              <a:buFont typeface="Georgia" pitchFamily="18" charset="0"/>
              <a:buChar char="*"/>
              <a:defRPr sz="1600"/>
            </a:lvl1pPr>
            <a:lvl2pPr marL="456453" indent="0">
              <a:buNone/>
              <a:defRPr sz="1200"/>
            </a:lvl2pPr>
            <a:lvl3pPr marL="912903" indent="0">
              <a:buNone/>
              <a:defRPr sz="1000"/>
            </a:lvl3pPr>
            <a:lvl4pPr marL="1369357" indent="0">
              <a:buNone/>
              <a:defRPr sz="900"/>
            </a:lvl4pPr>
            <a:lvl5pPr marL="1825808" indent="0">
              <a:buNone/>
              <a:defRPr sz="900"/>
            </a:lvl5pPr>
            <a:lvl6pPr marL="2282262" indent="0">
              <a:buNone/>
              <a:defRPr sz="900"/>
            </a:lvl6pPr>
            <a:lvl7pPr marL="2738711" indent="0">
              <a:buNone/>
              <a:defRPr sz="900"/>
            </a:lvl7pPr>
            <a:lvl8pPr marL="3195166" indent="0">
              <a:buNone/>
              <a:defRPr sz="900"/>
            </a:lvl8pPr>
            <a:lvl9pPr marL="3651616" indent="0">
              <a:buNone/>
              <a:defRPr sz="900"/>
            </a:lvl9pPr>
          </a:lstStyle>
          <a:p>
            <a:pPr lvl="0"/>
            <a:r>
              <a:rPr lang="en-US"/>
              <a:t>Click to edit Master text styles</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en-US"/>
              <a:t>Click to edit Master title style</a:t>
            </a:r>
          </a:p>
        </p:txBody>
      </p:sp>
      <p:sp>
        <p:nvSpPr>
          <p:cNvPr id="9" name="Date Placeholder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4A5C724A-D158-433F-8BE9-2C830C123EF7}" type="datetimeFigureOut">
              <a:rPr lang="en-US"/>
              <a:pPr>
                <a:defRPr/>
              </a:pPr>
              <a:t>7/26/2020</a:t>
            </a:fld>
            <a:endParaRPr lang="en-US"/>
          </a:p>
        </p:txBody>
      </p:sp>
      <p:sp>
        <p:nvSpPr>
          <p:cNvPr id="10" name="Footer Placeholder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11" name="Slide Number Placeholder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0DA97663-3F3A-49DD-9AFB-87872E6435A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2D4D52BC-D816-4F83-A378-4ABA33E81C90}" type="datetimeFigureOut">
              <a:rPr lang="en-US"/>
              <a:pPr>
                <a:defRPr/>
              </a:pPr>
              <a:t>7/26/2020</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3C94C056-03D4-4CE2-B160-69404F902DF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8"/>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7"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7FFD94DB-6535-40A2-8184-B5B04CFA69CE}" type="datetimeFigureOut">
              <a:rPr lang="en-US"/>
              <a:pPr>
                <a:defRPr/>
              </a:pPr>
              <a:t>7/26/2020</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8538016F-FC10-4755-AC13-E605C4D5C46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2187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7413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8853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1552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474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1876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0930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3366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25519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26092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1652E2-ACEC-4563-8BC7-5AD1D349C8D2}" type="datetimeFigureOut">
              <a:rPr lang="en-US" smtClean="0">
                <a:solidFill>
                  <a:prstClr val="black">
                    <a:tint val="75000"/>
                  </a:prstClr>
                </a:solidFill>
              </a:rPr>
              <a:pPr/>
              <a:t>7/26/2020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1E9B7F1-269C-4388-8964-99BAB2FC1A1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23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E54985C-0E51-4D20-9106-F4DBC465C694}" type="slidenum">
              <a:rPr lang="en-US"/>
              <a:pPr>
                <a:defRPr/>
              </a:pPr>
              <a:t>‹#›</a:t>
            </a:fld>
            <a:endParaRPr lang="en-US"/>
          </a:p>
        </p:txBody>
      </p:sp>
    </p:spTree>
    <p:extLst>
      <p:ext uri="{BB962C8B-B14F-4D97-AF65-F5344CB8AC3E}">
        <p14:creationId xmlns:p14="http://schemas.microsoft.com/office/powerpoint/2010/main" val="486517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0" name="Group 9"/>
          <p:cNvGrpSpPr/>
          <p:nvPr userDrawn="1"/>
        </p:nvGrpSpPr>
        <p:grpSpPr>
          <a:xfrm>
            <a:off x="0" y="3649588"/>
            <a:ext cx="9144000" cy="3199496"/>
            <a:chOff x="0" y="4136199"/>
            <a:chExt cx="10058400" cy="3626095"/>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136199"/>
              <a:ext cx="10058400" cy="3626095"/>
            </a:xfrm>
            <a:prstGeom prst="rect">
              <a:avLst/>
            </a:prstGeom>
          </p:spPr>
        </p:pic>
        <p:sp>
          <p:nvSpPr>
            <p:cNvPr id="9" name="Rectangle 8"/>
            <p:cNvSpPr/>
            <p:nvPr userDrawn="1"/>
          </p:nvSpPr>
          <p:spPr>
            <a:xfrm>
              <a:off x="7091464" y="4136199"/>
              <a:ext cx="1488332" cy="785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93" fontAlgn="auto">
                <a:spcBef>
                  <a:spcPts val="0"/>
                </a:spcBef>
                <a:spcAft>
                  <a:spcPts val="0"/>
                </a:spcAft>
              </a:pPr>
              <a:endParaRPr lang="en-US">
                <a:solidFill>
                  <a:prstClr val="white"/>
                </a:solidFill>
              </a:endParaRPr>
            </a:p>
          </p:txBody>
        </p:sp>
      </p:grpSp>
      <p:sp>
        <p:nvSpPr>
          <p:cNvPr id="8" name="Rectangle 7"/>
          <p:cNvSpPr/>
          <p:nvPr userDrawn="1"/>
        </p:nvSpPr>
        <p:spPr>
          <a:xfrm>
            <a:off x="97276" y="60083"/>
            <a:ext cx="8984820" cy="12789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rtlCol="0" anchor="ctr"/>
          <a:lstStyle/>
          <a:p>
            <a:pPr algn="ctr" defTabSz="914293" fontAlgn="auto">
              <a:spcBef>
                <a:spcPts val="0"/>
              </a:spcBef>
              <a:spcAft>
                <a:spcPts val="0"/>
              </a:spcAft>
            </a:pPr>
            <a:endParaRPr lang="en-US">
              <a:solidFill>
                <a:prstClr val="white"/>
              </a:solidFill>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86415" y="193765"/>
            <a:ext cx="3325091" cy="3849221"/>
          </a:xfrm>
          <a:prstGeom prst="rect">
            <a:avLst/>
          </a:prstGeom>
        </p:spPr>
      </p:pic>
      <p:sp>
        <p:nvSpPr>
          <p:cNvPr id="3" name="Subtitle 2"/>
          <p:cNvSpPr>
            <a:spLocks noGrp="1"/>
          </p:cNvSpPr>
          <p:nvPr>
            <p:ph type="subTitle" idx="1" hasCustomPrompt="1"/>
          </p:nvPr>
        </p:nvSpPr>
        <p:spPr>
          <a:xfrm>
            <a:off x="1160686" y="3565397"/>
            <a:ext cx="6858000" cy="415258"/>
          </a:xfrm>
        </p:spPr>
        <p:txBody>
          <a:bodyPr>
            <a:spAutoFit/>
          </a:bodyPr>
          <a:lstStyle>
            <a:lvl1pPr marL="0" indent="0" algn="ctr">
              <a:buNone/>
              <a:defRPr sz="2400" baseline="0"/>
            </a:lvl1pPr>
            <a:lvl2pPr marL="451320" indent="0" algn="ctr">
              <a:buNone/>
              <a:defRPr sz="2000"/>
            </a:lvl2pPr>
            <a:lvl3pPr marL="902641" indent="0" algn="ctr">
              <a:buNone/>
              <a:defRPr sz="1800"/>
            </a:lvl3pPr>
            <a:lvl4pPr marL="1353961" indent="0" algn="ctr">
              <a:buNone/>
              <a:defRPr sz="1600"/>
            </a:lvl4pPr>
            <a:lvl5pPr marL="1805282" indent="0" algn="ctr">
              <a:buNone/>
              <a:defRPr sz="1600"/>
            </a:lvl5pPr>
            <a:lvl6pPr marL="2256602" indent="0" algn="ctr">
              <a:buNone/>
              <a:defRPr sz="1600"/>
            </a:lvl6pPr>
            <a:lvl7pPr marL="2707922" indent="0" algn="ctr">
              <a:buNone/>
              <a:defRPr sz="1600"/>
            </a:lvl7pPr>
            <a:lvl8pPr marL="3159243" indent="0" algn="ctr">
              <a:buNone/>
              <a:defRPr sz="1600"/>
            </a:lvl8pPr>
            <a:lvl9pPr marL="3610563" indent="0" algn="ctr">
              <a:buNone/>
              <a:defRPr sz="1600"/>
            </a:lvl9pPr>
          </a:lstStyle>
          <a:p>
            <a:r>
              <a:rPr lang="en-US"/>
              <a:t>Slide Deck Title</a:t>
            </a: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11504" y="2298893"/>
            <a:ext cx="4156364" cy="941294"/>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19327" y="4566425"/>
            <a:ext cx="2308618" cy="1662612"/>
          </a:xfrm>
          <a:prstGeom prst="rect">
            <a:avLst/>
          </a:prstGeom>
        </p:spPr>
      </p:pic>
      <p:sp>
        <p:nvSpPr>
          <p:cNvPr id="17" name="Text Placeholder 16"/>
          <p:cNvSpPr>
            <a:spLocks noGrp="1"/>
          </p:cNvSpPr>
          <p:nvPr>
            <p:ph type="body" sz="quarter" idx="10" hasCustomPrompt="1"/>
          </p:nvPr>
        </p:nvSpPr>
        <p:spPr>
          <a:xfrm>
            <a:off x="504246" y="803292"/>
            <a:ext cx="2582076" cy="433720"/>
          </a:xfrm>
        </p:spPr>
        <p:txBody>
          <a:bodyPr/>
          <a:lstStyle>
            <a:lvl1pPr marL="0" indent="0">
              <a:buNone/>
              <a:defRPr sz="1800" i="1"/>
            </a:lvl1pPr>
          </a:lstStyle>
          <a:p>
            <a:pPr lvl="0"/>
            <a:r>
              <a:rPr lang="en-US"/>
              <a:t>Date</a:t>
            </a:r>
          </a:p>
        </p:txBody>
      </p:sp>
    </p:spTree>
    <p:extLst>
      <p:ext uri="{BB962C8B-B14F-4D97-AF65-F5344CB8AC3E}">
        <p14:creationId xmlns:p14="http://schemas.microsoft.com/office/powerpoint/2010/main" val="3020704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3586" y="118820"/>
            <a:ext cx="7437238" cy="954083"/>
          </a:xfrm>
        </p:spPr>
        <p:txBody>
          <a:bodyPr>
            <a:normAutofit/>
          </a:bodyPr>
          <a:lstStyle>
            <a:lvl1pPr>
              <a:defRPr sz="3600"/>
            </a:lvl1pPr>
          </a:lstStyle>
          <a:p>
            <a:r>
              <a:rPr lang="en-US"/>
              <a:t>Click to edit Master title style</a:t>
            </a:r>
          </a:p>
        </p:txBody>
      </p:sp>
      <p:sp>
        <p:nvSpPr>
          <p:cNvPr id="12" name="Slide Number Placeholder 11"/>
          <p:cNvSpPr>
            <a:spLocks noGrp="1"/>
          </p:cNvSpPr>
          <p:nvPr>
            <p:ph type="sldNum" sz="quarter" idx="10"/>
          </p:nvPr>
        </p:nvSpPr>
        <p:spPr/>
        <p:txBody>
          <a:bodyPr/>
          <a:lstStyle/>
          <a:p>
            <a:fld id="{98983377-67BE-4D38-BE26-BBA81F93C943}" type="slidenum">
              <a:rPr lang="en-US" smtClean="0">
                <a:solidFill>
                  <a:prstClr val="black">
                    <a:tint val="75000"/>
                  </a:prstClr>
                </a:solidFill>
              </a:rPr>
              <a:pPr/>
              <a:t>‹#›</a:t>
            </a:fld>
            <a:endParaRPr lang="en-US">
              <a:solidFill>
                <a:prstClr val="black">
                  <a:tint val="75000"/>
                </a:prstClr>
              </a:solidFill>
            </a:endParaRPr>
          </a:p>
        </p:txBody>
      </p:sp>
      <p:sp>
        <p:nvSpPr>
          <p:cNvPr id="14" name="Text Placeholder 13"/>
          <p:cNvSpPr>
            <a:spLocks noGrp="1"/>
          </p:cNvSpPr>
          <p:nvPr>
            <p:ph type="body" sz="quarter" idx="11"/>
          </p:nvPr>
        </p:nvSpPr>
        <p:spPr>
          <a:xfrm>
            <a:off x="203396" y="1072903"/>
            <a:ext cx="8799111" cy="5107022"/>
          </a:xfrm>
        </p:spPr>
        <p:txBody>
          <a:bodyPr>
            <a:noAutofit/>
          </a:bodyPr>
          <a:lstStyle>
            <a:lvl1pPr>
              <a:defRPr sz="1700"/>
            </a:lvl1pPr>
            <a:lvl2pPr>
              <a:buSzPct val="70000"/>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2933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2"/>
            <a:ext cx="7772400" cy="1470025"/>
          </a:xfrm>
        </p:spPr>
        <p:txBody>
          <a:bodyPr/>
          <a:lstStyle>
            <a:lvl1pPr>
              <a:defRPr>
                <a:solidFill>
                  <a:schemeClr val="bg1">
                    <a:lumMod val="65000"/>
                  </a:schemeClr>
                </a:solidFill>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60000"/>
                    <a:lumOff val="4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Slide Number Placeholder 5"/>
          <p:cNvSpPr>
            <a:spLocks noGrp="1"/>
          </p:cNvSpPr>
          <p:nvPr>
            <p:ph type="sldNum" sz="quarter" idx="10"/>
          </p:nvPr>
        </p:nvSpPr>
        <p:spPr/>
        <p:txBody>
          <a:bodyPr/>
          <a:lstStyle>
            <a:lvl1pPr>
              <a:defRPr/>
            </a:lvl1pPr>
          </a:lstStyle>
          <a:p>
            <a:pPr>
              <a:defRPr/>
            </a:pPr>
            <a:fld id="{16871FA2-0122-42C6-9C06-FE4E232EE41D}"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30694284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2133602"/>
            <a:ext cx="82296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31B29CFC-E9AE-4152-92F8-5373232807C1}"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15586673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133601"/>
            <a:ext cx="4038600" cy="3352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133601"/>
            <a:ext cx="4038600" cy="3352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9CF30D0B-00A4-4A5F-9F2A-F09DC7FDBB48}"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35790004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752600"/>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392362"/>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752600"/>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392362"/>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637C7316-F40F-46C0-A8E4-6D53CC2145ED}"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5534160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1C3DD596-7CB8-4B7F-9914-F49F70F4559D}"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4096328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611CC7D4-3ED8-48BA-8FAA-E06720ED7028}"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650419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219202"/>
            <a:ext cx="3008313" cy="59931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1219202"/>
            <a:ext cx="5111750" cy="490696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981200"/>
            <a:ext cx="3008313" cy="15240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CC3A5DB-EFBA-471B-835D-60A738B64B43}"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8329701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76600" y="4645025"/>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3276600" y="457200"/>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3276600" y="5211763"/>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a:solidFill>
                <a:prstClr val="black"/>
              </a:solidFill>
              <a:cs typeface="Arial" charset="0"/>
            </a:endParaRPr>
          </a:p>
        </p:txBody>
      </p:sp>
      <p:sp>
        <p:nvSpPr>
          <p:cNvPr id="6" name="Slide Number Placeholder 5"/>
          <p:cNvSpPr>
            <a:spLocks noGrp="1"/>
          </p:cNvSpPr>
          <p:nvPr>
            <p:ph type="sldNum" sz="quarter" idx="11"/>
          </p:nvPr>
        </p:nvSpPr>
        <p:spPr/>
        <p:txBody>
          <a:bodyPr/>
          <a:lstStyle>
            <a:lvl1pPr>
              <a:defRPr/>
            </a:lvl1pPr>
          </a:lstStyle>
          <a:p>
            <a:pPr>
              <a:defRPr/>
            </a:pPr>
            <a:fld id="{86B0FD21-9B35-42CF-B2BB-8ECEB7EB10F4}"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3400404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291" tIns="45646" rIns="91291" bIns="45646" anchor="ctr"/>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1793878" y="4371975"/>
            <a:ext cx="6511925" cy="1143000"/>
          </a:xfrm>
          <a:prstGeom prst="rect">
            <a:avLst/>
          </a:prstGeom>
          <a:effectLst/>
        </p:spPr>
        <p:txBody>
          <a:bodyPr vert="horz" lIns="91291" tIns="45646" rIns="91291" bIns="45646" rtlCol="0" anchor="t" anchorCtr="0">
            <a:noAutofit/>
          </a:bodyPr>
          <a:lstStyle/>
          <a:p>
            <a:r>
              <a:rPr lang="en-US"/>
              <a:t>Click to edit Master title style</a:t>
            </a:r>
          </a:p>
        </p:txBody>
      </p:sp>
      <p:sp>
        <p:nvSpPr>
          <p:cNvPr id="15373" name="Text Placeholder 2"/>
          <p:cNvSpPr>
            <a:spLocks noGrp="1"/>
          </p:cNvSpPr>
          <p:nvPr>
            <p:ph type="body" idx="1"/>
          </p:nvPr>
        </p:nvSpPr>
        <p:spPr bwMode="auto">
          <a:xfrm>
            <a:off x="1143000" y="731852"/>
            <a:ext cx="6400800" cy="3475037"/>
          </a:xfrm>
          <a:prstGeom prst="rect">
            <a:avLst/>
          </a:prstGeom>
          <a:noFill/>
          <a:ln w="9525">
            <a:noFill/>
            <a:miter lim="800000"/>
            <a:headEnd/>
            <a:tailEnd/>
          </a:ln>
        </p:spPr>
        <p:txBody>
          <a:bodyPr vert="horz" wrap="square" lIns="91291" tIns="45646" rIns="91291" bIns="456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172200" y="6172203"/>
            <a:ext cx="2514600" cy="365125"/>
          </a:xfrm>
          <a:prstGeom prst="rect">
            <a:avLst/>
          </a:prstGeom>
        </p:spPr>
        <p:txBody>
          <a:bodyPr vert="horz" lIns="91291" tIns="45646" rIns="91291" bIns="45646" rtlCol="0" anchor="ctr"/>
          <a:lstStyle>
            <a:lvl1pPr algn="r" eaLnBrk="1" fontAlgn="auto" hangingPunct="1">
              <a:spcBef>
                <a:spcPts val="0"/>
              </a:spcBef>
              <a:spcAft>
                <a:spcPts val="0"/>
              </a:spcAft>
              <a:buClrTx/>
              <a:buFontTx/>
              <a:buNone/>
              <a:defRPr sz="1100" b="1">
                <a:solidFill>
                  <a:prstClr val="black">
                    <a:lumMod val="50000"/>
                    <a:lumOff val="50000"/>
                  </a:prstClr>
                </a:solidFill>
                <a:latin typeface="Trebuchet MS"/>
              </a:defRPr>
            </a:lvl1pPr>
          </a:lstStyle>
          <a:p>
            <a:pPr>
              <a:defRPr/>
            </a:pPr>
            <a:fld id="{CEBF06C7-12CC-45CB-B98A-2B14819BDE53}" type="datetimeFigureOut">
              <a:rPr lang="en-US"/>
              <a:pPr>
                <a:defRPr/>
              </a:pPr>
              <a:t>7/26/2020</a:t>
            </a:fld>
            <a:endParaRPr lang="en-US"/>
          </a:p>
        </p:txBody>
      </p:sp>
      <p:sp>
        <p:nvSpPr>
          <p:cNvPr id="5" name="Footer Placeholder 4"/>
          <p:cNvSpPr>
            <a:spLocks noGrp="1"/>
          </p:cNvSpPr>
          <p:nvPr>
            <p:ph type="ftr" sz="quarter" idx="3"/>
          </p:nvPr>
        </p:nvSpPr>
        <p:spPr>
          <a:xfrm>
            <a:off x="457200" y="6172203"/>
            <a:ext cx="3352800" cy="365125"/>
          </a:xfrm>
          <a:prstGeom prst="rect">
            <a:avLst/>
          </a:prstGeom>
        </p:spPr>
        <p:txBody>
          <a:bodyPr vert="horz" lIns="91291" tIns="45646" rIns="91291" bIns="45646" rtlCol="0" anchor="ctr"/>
          <a:lstStyle>
            <a:lvl1pPr algn="l" eaLnBrk="1" fontAlgn="auto" hangingPunct="1">
              <a:spcBef>
                <a:spcPts val="0"/>
              </a:spcBef>
              <a:spcAft>
                <a:spcPts val="0"/>
              </a:spcAft>
              <a:buClrTx/>
              <a:buFontTx/>
              <a:buNone/>
              <a:defRPr sz="1100" b="1">
                <a:solidFill>
                  <a:prstClr val="black">
                    <a:lumMod val="50000"/>
                    <a:lumOff val="50000"/>
                  </a:prstClr>
                </a:solidFill>
                <a:latin typeface="Trebuchet MS"/>
              </a:defRPr>
            </a:lvl1pPr>
          </a:lstStyle>
          <a:p>
            <a:pPr>
              <a:defRPr/>
            </a:pPr>
            <a:endParaRPr lang="en-US"/>
          </a:p>
        </p:txBody>
      </p:sp>
      <p:sp>
        <p:nvSpPr>
          <p:cNvPr id="6" name="Slide Number Placeholder 5"/>
          <p:cNvSpPr>
            <a:spLocks noGrp="1"/>
          </p:cNvSpPr>
          <p:nvPr>
            <p:ph type="sldNum" sz="quarter" idx="4"/>
          </p:nvPr>
        </p:nvSpPr>
        <p:spPr>
          <a:xfrm>
            <a:off x="3810000" y="6172203"/>
            <a:ext cx="1828800" cy="365125"/>
          </a:xfrm>
          <a:prstGeom prst="rect">
            <a:avLst/>
          </a:prstGeom>
        </p:spPr>
        <p:txBody>
          <a:bodyPr vert="horz" lIns="91291" tIns="45646" rIns="91291" bIns="45646" rtlCol="0" anchor="ctr"/>
          <a:lstStyle>
            <a:lvl1pPr algn="ctr" eaLnBrk="1" fontAlgn="auto" hangingPunct="1">
              <a:spcBef>
                <a:spcPts val="0"/>
              </a:spcBef>
              <a:spcAft>
                <a:spcPts val="0"/>
              </a:spcAft>
              <a:buClrTx/>
              <a:buFontTx/>
              <a:buNone/>
              <a:defRPr sz="1200" b="1">
                <a:solidFill>
                  <a:prstClr val="black">
                    <a:lumMod val="50000"/>
                    <a:lumOff val="50000"/>
                  </a:prstClr>
                </a:solidFill>
                <a:latin typeface="Trebuchet MS"/>
              </a:defRPr>
            </a:lvl1pPr>
          </a:lstStyle>
          <a:p>
            <a:pPr>
              <a:defRPr/>
            </a:pPr>
            <a:fld id="{1D753802-CF92-4C35-A1AB-C04AD8BC1D7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Lst>
  <p:txStyles>
    <p:titleStyle>
      <a:lvl1pPr marL="318567" indent="-318567" algn="r" rtl="0" eaLnBrk="0" fontAlgn="base" hangingPunct="0">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8567" indent="-318567"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8567" indent="-318567"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8567" indent="-318567"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8567" indent="-318567" algn="r" rtl="0" eaLnBrk="0" fontAlgn="base" hangingPunct="0">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229" indent="-182264" algn="l" rtl="0" eaLnBrk="0" fontAlgn="base" hangingPunct="0">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6792" indent="-182264" algn="l" rtl="0" eaLnBrk="0" fontAlgn="base" hangingPunct="0">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0981" indent="-182264" algn="l" rtl="0" eaLnBrk="0" fontAlgn="base" hangingPunct="0">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5170" indent="-182264" algn="l" rtl="0" eaLnBrk="0" fontAlgn="base" hangingPunct="0">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6792" indent="-182264" algn="l" rtl="0" eaLnBrk="0" fontAlgn="base" hangingPunct="0">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1487" indent="-182581" algn="l" defTabSz="912903"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2744" indent="-182581" algn="l" defTabSz="912903"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2262" indent="-182581" algn="l" defTabSz="912903"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3518" indent="-182581" algn="l" defTabSz="912903"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2903" rtl="0" eaLnBrk="1" latinLnBrk="0" hangingPunct="1">
        <a:defRPr sz="1800" kern="1200">
          <a:solidFill>
            <a:schemeClr val="tx1"/>
          </a:solidFill>
          <a:latin typeface="+mn-lt"/>
          <a:ea typeface="+mn-ea"/>
          <a:cs typeface="+mn-cs"/>
        </a:defRPr>
      </a:lvl1pPr>
      <a:lvl2pPr marL="456453" algn="l" defTabSz="912903" rtl="0" eaLnBrk="1" latinLnBrk="0" hangingPunct="1">
        <a:defRPr sz="1800" kern="1200">
          <a:solidFill>
            <a:schemeClr val="tx1"/>
          </a:solidFill>
          <a:latin typeface="+mn-lt"/>
          <a:ea typeface="+mn-ea"/>
          <a:cs typeface="+mn-cs"/>
        </a:defRPr>
      </a:lvl2pPr>
      <a:lvl3pPr marL="912903" algn="l" defTabSz="912903" rtl="0" eaLnBrk="1" latinLnBrk="0" hangingPunct="1">
        <a:defRPr sz="1800" kern="1200">
          <a:solidFill>
            <a:schemeClr val="tx1"/>
          </a:solidFill>
          <a:latin typeface="+mn-lt"/>
          <a:ea typeface="+mn-ea"/>
          <a:cs typeface="+mn-cs"/>
        </a:defRPr>
      </a:lvl3pPr>
      <a:lvl4pPr marL="1369357" algn="l" defTabSz="912903" rtl="0" eaLnBrk="1" latinLnBrk="0" hangingPunct="1">
        <a:defRPr sz="1800" kern="1200">
          <a:solidFill>
            <a:schemeClr val="tx1"/>
          </a:solidFill>
          <a:latin typeface="+mn-lt"/>
          <a:ea typeface="+mn-ea"/>
          <a:cs typeface="+mn-cs"/>
        </a:defRPr>
      </a:lvl4pPr>
      <a:lvl5pPr marL="1825808" algn="l" defTabSz="912903" rtl="0" eaLnBrk="1" latinLnBrk="0" hangingPunct="1">
        <a:defRPr sz="1800" kern="1200">
          <a:solidFill>
            <a:schemeClr val="tx1"/>
          </a:solidFill>
          <a:latin typeface="+mn-lt"/>
          <a:ea typeface="+mn-ea"/>
          <a:cs typeface="+mn-cs"/>
        </a:defRPr>
      </a:lvl5pPr>
      <a:lvl6pPr marL="2282262" algn="l" defTabSz="912903" rtl="0" eaLnBrk="1" latinLnBrk="0" hangingPunct="1">
        <a:defRPr sz="1800" kern="1200">
          <a:solidFill>
            <a:schemeClr val="tx1"/>
          </a:solidFill>
          <a:latin typeface="+mn-lt"/>
          <a:ea typeface="+mn-ea"/>
          <a:cs typeface="+mn-cs"/>
        </a:defRPr>
      </a:lvl6pPr>
      <a:lvl7pPr marL="2738711" algn="l" defTabSz="912903" rtl="0" eaLnBrk="1" latinLnBrk="0" hangingPunct="1">
        <a:defRPr sz="1800" kern="1200">
          <a:solidFill>
            <a:schemeClr val="tx1"/>
          </a:solidFill>
          <a:latin typeface="+mn-lt"/>
          <a:ea typeface="+mn-ea"/>
          <a:cs typeface="+mn-cs"/>
        </a:defRPr>
      </a:lvl7pPr>
      <a:lvl8pPr marL="3195166" algn="l" defTabSz="912903" rtl="0" eaLnBrk="1" latinLnBrk="0" hangingPunct="1">
        <a:defRPr sz="1800" kern="1200">
          <a:solidFill>
            <a:schemeClr val="tx1"/>
          </a:solidFill>
          <a:latin typeface="+mn-lt"/>
          <a:ea typeface="+mn-ea"/>
          <a:cs typeface="+mn-cs"/>
        </a:defRPr>
      </a:lvl8pPr>
      <a:lvl9pPr marL="3651616" algn="l" defTabSz="91290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D31652E2-ACEC-4563-8BC7-5AD1D349C8D2}" type="datetimeFigureOut">
              <a:rPr lang="en-US" smtClean="0">
                <a:solidFill>
                  <a:prstClr val="black">
                    <a:tint val="75000"/>
                  </a:prstClr>
                </a:solidFill>
                <a:latin typeface="Calibri"/>
              </a:rPr>
              <a:pPr fontAlgn="auto">
                <a:spcBef>
                  <a:spcPts val="0"/>
                </a:spcBef>
                <a:spcAft>
                  <a:spcPts val="0"/>
                </a:spcAft>
              </a:pPr>
              <a:t>7/26/2020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1E9B7F1-269C-4388-8964-99BAB2FC1A16}"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19231493"/>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457200" y="2286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403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Arial" charset="0"/>
              </a:defRPr>
            </a:lvl1pPr>
          </a:lstStyle>
          <a:p>
            <a:pPr>
              <a:defRPr/>
            </a:pPr>
            <a:fld id="{C35E57E8-53BF-48F6-A4F3-C9F6AE7383C7}" type="slidenum">
              <a:rPr lang="en-US"/>
              <a:pPr>
                <a:defRPr/>
              </a:pPr>
              <a:t>‹#›</a:t>
            </a:fld>
            <a:endParaRPr lang="en-US"/>
          </a:p>
        </p:txBody>
      </p:sp>
    </p:spTree>
    <p:extLst>
      <p:ext uri="{BB962C8B-B14F-4D97-AF65-F5344CB8AC3E}">
        <p14:creationId xmlns:p14="http://schemas.microsoft.com/office/powerpoint/2010/main" val="875557404"/>
      </p:ext>
    </p:extLst>
  </p:cSld>
  <p:clrMap bg1="lt1" tx1="dk1" bg2="lt2" tx2="dk2" accent1="accent1" accent2="accent2" accent3="accent3" accent4="accent4" accent5="accent5" accent6="accent6" hlink="hlink" folHlink="folHlink"/>
  <p:sldLayoutIdLst>
    <p:sldLayoutId id="2147484223" r:id="rId1"/>
  </p:sldLayoutIdLst>
  <p:txStyles>
    <p:titleStyle>
      <a:lvl1pPr algn="ctr" rtl="0" eaLnBrk="0" fontAlgn="base" hangingPunct="0">
        <a:spcBef>
          <a:spcPct val="0"/>
        </a:spcBef>
        <a:spcAft>
          <a:spcPct val="0"/>
        </a:spcAft>
        <a:defRPr sz="4000">
          <a:solidFill>
            <a:schemeClr val="folHlink"/>
          </a:solidFill>
          <a:latin typeface="+mj-lt"/>
          <a:ea typeface="+mj-ea"/>
          <a:cs typeface="+mj-cs"/>
        </a:defRPr>
      </a:lvl1pPr>
      <a:lvl2pPr algn="ctr" rtl="0" eaLnBrk="0" fontAlgn="base" hangingPunct="0">
        <a:spcBef>
          <a:spcPct val="0"/>
        </a:spcBef>
        <a:spcAft>
          <a:spcPct val="0"/>
        </a:spcAft>
        <a:defRPr sz="4000">
          <a:solidFill>
            <a:schemeClr val="folHlink"/>
          </a:solidFill>
          <a:latin typeface="Arial" charset="0"/>
        </a:defRPr>
      </a:lvl2pPr>
      <a:lvl3pPr algn="ctr" rtl="0" eaLnBrk="0" fontAlgn="base" hangingPunct="0">
        <a:spcBef>
          <a:spcPct val="0"/>
        </a:spcBef>
        <a:spcAft>
          <a:spcPct val="0"/>
        </a:spcAft>
        <a:defRPr sz="4000">
          <a:solidFill>
            <a:schemeClr val="folHlink"/>
          </a:solidFill>
          <a:latin typeface="Arial" charset="0"/>
        </a:defRPr>
      </a:lvl3pPr>
      <a:lvl4pPr algn="ctr" rtl="0" eaLnBrk="0" fontAlgn="base" hangingPunct="0">
        <a:spcBef>
          <a:spcPct val="0"/>
        </a:spcBef>
        <a:spcAft>
          <a:spcPct val="0"/>
        </a:spcAft>
        <a:defRPr sz="4000">
          <a:solidFill>
            <a:schemeClr val="folHlink"/>
          </a:solidFill>
          <a:latin typeface="Arial" charset="0"/>
        </a:defRPr>
      </a:lvl4pPr>
      <a:lvl5pPr algn="ctr" rtl="0" eaLnBrk="0" fontAlgn="base" hangingPunct="0">
        <a:spcBef>
          <a:spcPct val="0"/>
        </a:spcBef>
        <a:spcAft>
          <a:spcPct val="0"/>
        </a:spcAft>
        <a:defRPr sz="4000">
          <a:solidFill>
            <a:schemeClr val="folHlink"/>
          </a:solidFill>
          <a:latin typeface="Arial" charset="0"/>
        </a:defRPr>
      </a:lvl5pPr>
      <a:lvl6pPr marL="457200" algn="ctr" rtl="0" fontAlgn="base">
        <a:spcBef>
          <a:spcPct val="0"/>
        </a:spcBef>
        <a:spcAft>
          <a:spcPct val="0"/>
        </a:spcAft>
        <a:defRPr sz="4000">
          <a:solidFill>
            <a:schemeClr val="folHlink"/>
          </a:solidFill>
          <a:latin typeface="Arial" charset="0"/>
        </a:defRPr>
      </a:lvl6pPr>
      <a:lvl7pPr marL="914400" algn="ctr" rtl="0" fontAlgn="base">
        <a:spcBef>
          <a:spcPct val="0"/>
        </a:spcBef>
        <a:spcAft>
          <a:spcPct val="0"/>
        </a:spcAft>
        <a:defRPr sz="4000">
          <a:solidFill>
            <a:schemeClr val="folHlink"/>
          </a:solidFill>
          <a:latin typeface="Arial" charset="0"/>
        </a:defRPr>
      </a:lvl7pPr>
      <a:lvl8pPr marL="1371600" algn="ctr" rtl="0" fontAlgn="base">
        <a:spcBef>
          <a:spcPct val="0"/>
        </a:spcBef>
        <a:spcAft>
          <a:spcPct val="0"/>
        </a:spcAft>
        <a:defRPr sz="4000">
          <a:solidFill>
            <a:schemeClr val="folHlink"/>
          </a:solidFill>
          <a:latin typeface="Arial" charset="0"/>
        </a:defRPr>
      </a:lvl8pPr>
      <a:lvl9pPr marL="1828800" algn="ctr" rtl="0" fontAlgn="base">
        <a:spcBef>
          <a:spcPct val="0"/>
        </a:spcBef>
        <a:spcAft>
          <a:spcPct val="0"/>
        </a:spcAft>
        <a:defRPr sz="4000">
          <a:solidFill>
            <a:schemeClr val="folHlink"/>
          </a:solidFill>
          <a:latin typeface="Arial" charset="0"/>
        </a:defRPr>
      </a:lvl9pPr>
    </p:titleStyle>
    <p:bodyStyle>
      <a:lvl1pPr marL="342900" indent="-342900" algn="l" rtl="0" eaLnBrk="0" fontAlgn="base" hangingPunct="0">
        <a:spcBef>
          <a:spcPct val="20000"/>
        </a:spcBef>
        <a:spcAft>
          <a:spcPct val="0"/>
        </a:spcAft>
        <a:buClr>
          <a:srgbClr val="FF6600"/>
        </a:buClr>
        <a:buChar char="•"/>
        <a:defRPr sz="2000">
          <a:solidFill>
            <a:schemeClr val="bg1"/>
          </a:solidFill>
          <a:latin typeface="+mn-lt"/>
          <a:ea typeface="+mn-ea"/>
          <a:cs typeface="+mn-cs"/>
        </a:defRPr>
      </a:lvl1pPr>
      <a:lvl2pPr marL="742950" indent="-285750" algn="l" rtl="0" eaLnBrk="0" fontAlgn="base" hangingPunct="0">
        <a:spcBef>
          <a:spcPct val="20000"/>
        </a:spcBef>
        <a:spcAft>
          <a:spcPct val="0"/>
        </a:spcAft>
        <a:buClr>
          <a:schemeClr val="accent2"/>
        </a:buClr>
        <a:buChar char="–"/>
        <a:defRPr>
          <a:solidFill>
            <a:schemeClr val="bg1"/>
          </a:solidFill>
          <a:latin typeface="+mn-lt"/>
        </a:defRPr>
      </a:lvl2pPr>
      <a:lvl3pPr marL="1143000" indent="-228600" algn="l" rtl="0" eaLnBrk="0" fontAlgn="base" hangingPunct="0">
        <a:spcBef>
          <a:spcPct val="20000"/>
        </a:spcBef>
        <a:spcAft>
          <a:spcPct val="0"/>
        </a:spcAft>
        <a:buClr>
          <a:schemeClr val="folHlink"/>
        </a:buClr>
        <a:buChar char="•"/>
        <a:defRPr sz="1600">
          <a:solidFill>
            <a:schemeClr val="bg1"/>
          </a:solidFill>
          <a:latin typeface="+mn-lt"/>
        </a:defRPr>
      </a:lvl3pPr>
      <a:lvl4pPr marL="1600200" indent="-228600" algn="l" rtl="0" eaLnBrk="0" fontAlgn="base" hangingPunct="0">
        <a:spcBef>
          <a:spcPct val="20000"/>
        </a:spcBef>
        <a:spcAft>
          <a:spcPct val="0"/>
        </a:spcAft>
        <a:buChar char="–"/>
        <a:defRPr sz="1400">
          <a:solidFill>
            <a:schemeClr val="bg1"/>
          </a:solidFill>
          <a:latin typeface="+mn-lt"/>
        </a:defRPr>
      </a:lvl4pPr>
      <a:lvl5pPr marL="2057400" indent="-228600" algn="l" rtl="0" eaLnBrk="0" fontAlgn="base" hangingPunct="0">
        <a:spcBef>
          <a:spcPct val="20000"/>
        </a:spcBef>
        <a:spcAft>
          <a:spcPct val="0"/>
        </a:spcAft>
        <a:buChar char="»"/>
        <a:defRPr sz="1200">
          <a:solidFill>
            <a:schemeClr val="bg1"/>
          </a:solidFill>
          <a:latin typeface="+mn-lt"/>
        </a:defRPr>
      </a:lvl5pPr>
      <a:lvl6pPr marL="2514600" indent="-228600" algn="l" rtl="0" fontAlgn="base">
        <a:spcBef>
          <a:spcPct val="20000"/>
        </a:spcBef>
        <a:spcAft>
          <a:spcPct val="0"/>
        </a:spcAft>
        <a:buChar char="»"/>
        <a:defRPr sz="1200">
          <a:solidFill>
            <a:schemeClr val="bg1"/>
          </a:solidFill>
          <a:latin typeface="+mn-lt"/>
        </a:defRPr>
      </a:lvl6pPr>
      <a:lvl7pPr marL="2971800" indent="-228600" algn="l" rtl="0" fontAlgn="base">
        <a:spcBef>
          <a:spcPct val="20000"/>
        </a:spcBef>
        <a:spcAft>
          <a:spcPct val="0"/>
        </a:spcAft>
        <a:buChar char="»"/>
        <a:defRPr sz="1200">
          <a:solidFill>
            <a:schemeClr val="bg1"/>
          </a:solidFill>
          <a:latin typeface="+mn-lt"/>
        </a:defRPr>
      </a:lvl7pPr>
      <a:lvl8pPr marL="3429000" indent="-228600" algn="l" rtl="0" fontAlgn="base">
        <a:spcBef>
          <a:spcPct val="20000"/>
        </a:spcBef>
        <a:spcAft>
          <a:spcPct val="0"/>
        </a:spcAft>
        <a:buChar char="»"/>
        <a:defRPr sz="1200">
          <a:solidFill>
            <a:schemeClr val="bg1"/>
          </a:solidFill>
          <a:latin typeface="+mn-lt"/>
        </a:defRPr>
      </a:lvl8pPr>
      <a:lvl9pPr marL="3886200" indent="-228600" algn="l" rtl="0" fontAlgn="base">
        <a:spcBef>
          <a:spcPct val="20000"/>
        </a:spcBef>
        <a:spcAft>
          <a:spcPct val="0"/>
        </a:spcAft>
        <a:buChar char="»"/>
        <a:defRPr sz="1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6949" y="99903"/>
            <a:ext cx="8899774" cy="912919"/>
          </a:xfrm>
          <a:prstGeom prst="rect">
            <a:avLst/>
          </a:prstGeom>
        </p:spPr>
      </p:pic>
      <p:sp>
        <p:nvSpPr>
          <p:cNvPr id="2" name="Title Placeholder 1"/>
          <p:cNvSpPr>
            <a:spLocks noGrp="1"/>
          </p:cNvSpPr>
          <p:nvPr>
            <p:ph type="title"/>
          </p:nvPr>
        </p:nvSpPr>
        <p:spPr>
          <a:xfrm>
            <a:off x="221083" y="205997"/>
            <a:ext cx="8737207" cy="720991"/>
          </a:xfrm>
          <a:prstGeom prst="rect">
            <a:avLst/>
          </a:prstGeom>
        </p:spPr>
        <p:txBody>
          <a:bodyPr vert="horz" lIns="82058" tIns="41029" rIns="82058" bIns="41029" rtlCol="0" anchor="ctr">
            <a:normAutofit/>
          </a:bodyPr>
          <a:lstStyle/>
          <a:p>
            <a:r>
              <a:rPr lang="en-US"/>
              <a:t>Click to edit Master title style</a:t>
            </a:r>
          </a:p>
        </p:txBody>
      </p:sp>
      <p:sp>
        <p:nvSpPr>
          <p:cNvPr id="3" name="Text Placeholder 2"/>
          <p:cNvSpPr>
            <a:spLocks noGrp="1"/>
          </p:cNvSpPr>
          <p:nvPr>
            <p:ph type="body" idx="1"/>
          </p:nvPr>
        </p:nvSpPr>
        <p:spPr>
          <a:xfrm>
            <a:off x="221083" y="1012822"/>
            <a:ext cx="8737207" cy="5257854"/>
          </a:xfrm>
          <a:prstGeom prst="rect">
            <a:avLst/>
          </a:prstGeom>
        </p:spPr>
        <p:txBody>
          <a:bodyPr vert="horz" lIns="82058" tIns="41029" rIns="82058" bIns="4102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3543300" y="6356351"/>
            <a:ext cx="2057400" cy="365125"/>
          </a:xfrm>
          <a:prstGeom prst="rect">
            <a:avLst/>
          </a:prstGeom>
        </p:spPr>
        <p:txBody>
          <a:bodyPr vert="horz" lIns="82058" tIns="41029" rIns="82058" bIns="41029" rtlCol="0" anchor="ctr"/>
          <a:lstStyle>
            <a:lvl1pPr algn="ctr">
              <a:defRPr sz="1200">
                <a:solidFill>
                  <a:schemeClr val="tx1">
                    <a:tint val="75000"/>
                  </a:schemeClr>
                </a:solidFill>
              </a:defRPr>
            </a:lvl1pPr>
          </a:lstStyle>
          <a:p>
            <a:pPr defTabSz="914293" fontAlgn="auto">
              <a:spcBef>
                <a:spcPts val="0"/>
              </a:spcBef>
              <a:spcAft>
                <a:spcPts val="0"/>
              </a:spcAft>
            </a:pPr>
            <a:fld id="{98983377-67BE-4D38-BE26-BBA81F93C943}" type="slidenum">
              <a:rPr lang="en-US" smtClean="0">
                <a:solidFill>
                  <a:prstClr val="black">
                    <a:tint val="75000"/>
                  </a:prstClr>
                </a:solidFill>
                <a:latin typeface="Calibri" panose="020F0502020204030204"/>
                <a:cs typeface="Arial" charset="0"/>
              </a:rPr>
              <a:pPr defTabSz="914293" fontAlgn="auto">
                <a:spcBef>
                  <a:spcPts val="0"/>
                </a:spcBef>
                <a:spcAft>
                  <a:spcPts val="0"/>
                </a:spcAft>
              </a:pPr>
              <a:t>‹#›</a:t>
            </a:fld>
            <a:endParaRPr lang="en-US">
              <a:solidFill>
                <a:prstClr val="black">
                  <a:tint val="75000"/>
                </a:prstClr>
              </a:solidFill>
              <a:latin typeface="Calibri" panose="020F0502020204030204"/>
              <a:cs typeface="Arial" charset="0"/>
            </a:endParaRP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47459" y="6111527"/>
            <a:ext cx="2219672" cy="643477"/>
          </a:xfrm>
          <a:prstGeom prst="rect">
            <a:avLst/>
          </a:prstGeom>
        </p:spPr>
      </p:pic>
      <p:pic>
        <p:nvPicPr>
          <p:cNvPr id="10" name="Picture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00011" y="6312969"/>
            <a:ext cx="1913545" cy="446494"/>
          </a:xfrm>
          <a:prstGeom prst="rect">
            <a:avLst/>
          </a:prstGeom>
        </p:spPr>
      </p:pic>
    </p:spTree>
    <p:extLst>
      <p:ext uri="{BB962C8B-B14F-4D97-AF65-F5344CB8AC3E}">
        <p14:creationId xmlns:p14="http://schemas.microsoft.com/office/powerpoint/2010/main" val="3290759024"/>
      </p:ext>
    </p:extLst>
  </p:cSld>
  <p:clrMap bg1="lt1" tx1="dk1" bg2="lt2" tx2="dk2" accent1="accent1" accent2="accent2" accent3="accent3" accent4="accent4" accent5="accent5" accent6="accent6" hlink="hlink" folHlink="folHlink"/>
  <p:sldLayoutIdLst>
    <p:sldLayoutId id="2147484225" r:id="rId1"/>
    <p:sldLayoutId id="2147484226" r:id="rId2"/>
  </p:sldLayoutIdLst>
  <p:hf hdr="0" ftr="0" dt="0"/>
  <p:txStyles>
    <p:titleStyle>
      <a:lvl1pPr algn="ctr" defTabSz="902641" rtl="0" eaLnBrk="1" latinLnBrk="0" hangingPunct="1">
        <a:lnSpc>
          <a:spcPct val="90000"/>
        </a:lnSpc>
        <a:spcBef>
          <a:spcPct val="0"/>
        </a:spcBef>
        <a:buNone/>
        <a:defRPr sz="4300" kern="1200">
          <a:solidFill>
            <a:schemeClr val="tx1"/>
          </a:solidFill>
          <a:latin typeface="+mj-lt"/>
          <a:ea typeface="+mj-ea"/>
          <a:cs typeface="+mj-cs"/>
        </a:defRPr>
      </a:lvl1pPr>
    </p:titleStyle>
    <p:bodyStyle>
      <a:lvl1pPr marL="225660" indent="-225660" algn="l" defTabSz="902641" rtl="0" eaLnBrk="1" latinLnBrk="0" hangingPunct="1">
        <a:lnSpc>
          <a:spcPct val="90000"/>
        </a:lnSpc>
        <a:spcBef>
          <a:spcPts val="987"/>
        </a:spcBef>
        <a:buClr>
          <a:schemeClr val="accent1"/>
        </a:buClr>
        <a:buFont typeface="Arial" panose="020B0604020202020204" pitchFamily="34" charset="0"/>
        <a:buChar char="•"/>
        <a:defRPr sz="1700" kern="1200">
          <a:solidFill>
            <a:schemeClr val="tx1"/>
          </a:solidFill>
          <a:latin typeface="+mn-lt"/>
          <a:ea typeface="+mn-ea"/>
          <a:cs typeface="+mn-cs"/>
        </a:defRPr>
      </a:lvl1pPr>
      <a:lvl2pPr marL="676981" indent="-225660" algn="l" defTabSz="902641" rtl="0" eaLnBrk="1" latinLnBrk="0" hangingPunct="1">
        <a:lnSpc>
          <a:spcPct val="90000"/>
        </a:lnSpc>
        <a:spcBef>
          <a:spcPts val="494"/>
        </a:spcBef>
        <a:buClr>
          <a:schemeClr val="accent1"/>
        </a:buClr>
        <a:buFont typeface="Wingdings" panose="05000000000000000000" pitchFamily="2" charset="2"/>
        <a:buChar char="§"/>
        <a:defRPr sz="1700" kern="1200">
          <a:solidFill>
            <a:schemeClr val="tx1"/>
          </a:solidFill>
          <a:latin typeface="+mn-lt"/>
          <a:ea typeface="+mn-ea"/>
          <a:cs typeface="+mn-cs"/>
        </a:defRPr>
      </a:lvl2pPr>
      <a:lvl3pPr marL="1128301" indent="-225660" algn="l" defTabSz="902641" rtl="0" eaLnBrk="1" latinLnBrk="0" hangingPunct="1">
        <a:lnSpc>
          <a:spcPct val="90000"/>
        </a:lnSpc>
        <a:spcBef>
          <a:spcPts val="494"/>
        </a:spcBef>
        <a:buClr>
          <a:schemeClr val="accent1"/>
        </a:buClr>
        <a:buFont typeface="Calibri" panose="020F0502020204030204" pitchFamily="34" charset="0"/>
        <a:buChar char="‒"/>
        <a:defRPr sz="1700" kern="1200">
          <a:solidFill>
            <a:schemeClr val="tx1"/>
          </a:solidFill>
          <a:latin typeface="+mn-lt"/>
          <a:ea typeface="+mn-ea"/>
          <a:cs typeface="+mn-cs"/>
        </a:defRPr>
      </a:lvl3pPr>
      <a:lvl4pPr marL="1579621" indent="-225660" algn="l" defTabSz="902641" rtl="0" eaLnBrk="1" latinLnBrk="0" hangingPunct="1">
        <a:lnSpc>
          <a:spcPct val="90000"/>
        </a:lnSpc>
        <a:spcBef>
          <a:spcPts val="494"/>
        </a:spcBef>
        <a:buClr>
          <a:schemeClr val="accent1"/>
        </a:buClr>
        <a:buFont typeface="Arial" panose="020B0604020202020204" pitchFamily="34" charset="0"/>
        <a:buChar char="•"/>
        <a:defRPr sz="1700" kern="1200">
          <a:solidFill>
            <a:schemeClr val="tx1"/>
          </a:solidFill>
          <a:latin typeface="+mn-lt"/>
          <a:ea typeface="+mn-ea"/>
          <a:cs typeface="+mn-cs"/>
        </a:defRPr>
      </a:lvl4pPr>
      <a:lvl5pPr marL="2030942" indent="-225660" algn="l" defTabSz="902641" rtl="0" eaLnBrk="1" latinLnBrk="0" hangingPunct="1">
        <a:lnSpc>
          <a:spcPct val="90000"/>
        </a:lnSpc>
        <a:spcBef>
          <a:spcPts val="494"/>
        </a:spcBef>
        <a:buClr>
          <a:schemeClr val="accent1"/>
        </a:buClr>
        <a:buFont typeface="Calibri" panose="020F0502020204030204" pitchFamily="34" charset="0"/>
        <a:buChar char="›"/>
        <a:defRPr sz="1700" kern="1200">
          <a:solidFill>
            <a:schemeClr val="tx1"/>
          </a:solidFill>
          <a:latin typeface="+mn-lt"/>
          <a:ea typeface="+mn-ea"/>
          <a:cs typeface="+mn-cs"/>
        </a:defRPr>
      </a:lvl5pPr>
      <a:lvl6pPr marL="2482262"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6pPr>
      <a:lvl7pPr marL="2933583"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7pPr>
      <a:lvl8pPr marL="3384903"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8pPr>
      <a:lvl9pPr marL="3836223"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02641" rtl="0" eaLnBrk="1" latinLnBrk="0" hangingPunct="1">
        <a:defRPr sz="1800" kern="1200">
          <a:solidFill>
            <a:schemeClr val="tx1"/>
          </a:solidFill>
          <a:latin typeface="+mn-lt"/>
          <a:ea typeface="+mn-ea"/>
          <a:cs typeface="+mn-cs"/>
        </a:defRPr>
      </a:lvl1pPr>
      <a:lvl2pPr marL="451320" algn="l" defTabSz="902641" rtl="0" eaLnBrk="1" latinLnBrk="0" hangingPunct="1">
        <a:defRPr sz="1800" kern="1200">
          <a:solidFill>
            <a:schemeClr val="tx1"/>
          </a:solidFill>
          <a:latin typeface="+mn-lt"/>
          <a:ea typeface="+mn-ea"/>
          <a:cs typeface="+mn-cs"/>
        </a:defRPr>
      </a:lvl2pPr>
      <a:lvl3pPr marL="902641" algn="l" defTabSz="902641" rtl="0" eaLnBrk="1" latinLnBrk="0" hangingPunct="1">
        <a:defRPr sz="1800" kern="1200">
          <a:solidFill>
            <a:schemeClr val="tx1"/>
          </a:solidFill>
          <a:latin typeface="+mn-lt"/>
          <a:ea typeface="+mn-ea"/>
          <a:cs typeface="+mn-cs"/>
        </a:defRPr>
      </a:lvl3pPr>
      <a:lvl4pPr marL="1353961" algn="l" defTabSz="902641" rtl="0" eaLnBrk="1" latinLnBrk="0" hangingPunct="1">
        <a:defRPr sz="1800" kern="1200">
          <a:solidFill>
            <a:schemeClr val="tx1"/>
          </a:solidFill>
          <a:latin typeface="+mn-lt"/>
          <a:ea typeface="+mn-ea"/>
          <a:cs typeface="+mn-cs"/>
        </a:defRPr>
      </a:lvl4pPr>
      <a:lvl5pPr marL="1805282" algn="l" defTabSz="902641" rtl="0" eaLnBrk="1" latinLnBrk="0" hangingPunct="1">
        <a:defRPr sz="1800" kern="1200">
          <a:solidFill>
            <a:schemeClr val="tx1"/>
          </a:solidFill>
          <a:latin typeface="+mn-lt"/>
          <a:ea typeface="+mn-ea"/>
          <a:cs typeface="+mn-cs"/>
        </a:defRPr>
      </a:lvl5pPr>
      <a:lvl6pPr marL="2256602" algn="l" defTabSz="902641" rtl="0" eaLnBrk="1" latinLnBrk="0" hangingPunct="1">
        <a:defRPr sz="1800" kern="1200">
          <a:solidFill>
            <a:schemeClr val="tx1"/>
          </a:solidFill>
          <a:latin typeface="+mn-lt"/>
          <a:ea typeface="+mn-ea"/>
          <a:cs typeface="+mn-cs"/>
        </a:defRPr>
      </a:lvl6pPr>
      <a:lvl7pPr marL="2707922" algn="l" defTabSz="902641" rtl="0" eaLnBrk="1" latinLnBrk="0" hangingPunct="1">
        <a:defRPr sz="1800" kern="1200">
          <a:solidFill>
            <a:schemeClr val="tx1"/>
          </a:solidFill>
          <a:latin typeface="+mn-lt"/>
          <a:ea typeface="+mn-ea"/>
          <a:cs typeface="+mn-cs"/>
        </a:defRPr>
      </a:lvl7pPr>
      <a:lvl8pPr marL="3159243" algn="l" defTabSz="902641" rtl="0" eaLnBrk="1" latinLnBrk="0" hangingPunct="1">
        <a:defRPr sz="1800" kern="1200">
          <a:solidFill>
            <a:schemeClr val="tx1"/>
          </a:solidFill>
          <a:latin typeface="+mn-lt"/>
          <a:ea typeface="+mn-ea"/>
          <a:cs typeface="+mn-cs"/>
        </a:defRPr>
      </a:lvl8pPr>
      <a:lvl9pPr marL="3610563" algn="l" defTabSz="902641"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3048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76402"/>
            <a:ext cx="82296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3733800" y="6416677"/>
            <a:ext cx="2133600" cy="365125"/>
          </a:xfrm>
          <a:prstGeom prst="rect">
            <a:avLst/>
          </a:prstGeom>
          <a:noFill/>
        </p:spPr>
        <p:txBody>
          <a:bodyPr vert="horz" lIns="91440" tIns="45720" rIns="91440" bIns="45720" rtlCol="0" anchor="ctr"/>
          <a:lstStyle>
            <a:lvl1pPr algn="ctr" fontAlgn="auto">
              <a:spcBef>
                <a:spcPts val="0"/>
              </a:spcBef>
              <a:spcAft>
                <a:spcPts val="0"/>
              </a:spcAft>
              <a:defRPr sz="750">
                <a:solidFill>
                  <a:schemeClr val="tx2">
                    <a:lumMod val="60000"/>
                    <a:lumOff val="40000"/>
                  </a:schemeClr>
                </a:solidFill>
                <a:latin typeface="Arial" panose="020B0604020202020204" pitchFamily="34" charset="0"/>
                <a:cs typeface="Arial" panose="020B0604020202020204" pitchFamily="34" charset="0"/>
              </a:defRPr>
            </a:lvl1pPr>
          </a:lstStyle>
          <a:p>
            <a:pPr>
              <a:defRPr/>
            </a:pPr>
            <a:fld id="{FC083022-8F16-4811-8945-97CA7258F9DF}"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1793276888"/>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Lst>
  <p:hf hdr="0" ftr="0" dt="0"/>
  <p:txStyles>
    <p:title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p:titleStyle>
    <p:bodyStyle>
      <a:lvl1pPr marL="257175" indent="-257175" algn="l" rtl="0" eaLnBrk="0" fontAlgn="base" hangingPunct="0">
        <a:spcBef>
          <a:spcPct val="20000"/>
        </a:spcBef>
        <a:spcAft>
          <a:spcPct val="0"/>
        </a:spcAft>
        <a:buClr>
          <a:srgbClr val="558ED5"/>
        </a:buClr>
        <a:buFont typeface="Arial" charset="0"/>
        <a:buChar char="•"/>
        <a:defRPr sz="2400" kern="1200">
          <a:solidFill>
            <a:srgbClr val="7F7F7F"/>
          </a:solidFill>
          <a:latin typeface="+mn-lt"/>
          <a:ea typeface="+mn-ea"/>
          <a:cs typeface="+mn-cs"/>
        </a:defRPr>
      </a:lvl1pPr>
      <a:lvl2pPr marL="557213" indent="-214313" algn="l" rtl="0" eaLnBrk="0" fontAlgn="base" hangingPunct="0">
        <a:spcBef>
          <a:spcPct val="20000"/>
        </a:spcBef>
        <a:spcAft>
          <a:spcPct val="0"/>
        </a:spcAft>
        <a:buClr>
          <a:srgbClr val="558ED5"/>
        </a:buClr>
        <a:buSzPct val="85000"/>
        <a:buFont typeface="Wingdings" pitchFamily="2" charset="2"/>
        <a:buChar char="§"/>
        <a:defRPr sz="2100" kern="1200">
          <a:solidFill>
            <a:srgbClr val="7F7F7F"/>
          </a:solidFill>
          <a:latin typeface="+mn-lt"/>
          <a:ea typeface="+mn-ea"/>
          <a:cs typeface="+mn-cs"/>
        </a:defRPr>
      </a:lvl2pPr>
      <a:lvl3pPr marL="857250" indent="-171450" algn="l" rtl="0" eaLnBrk="0" fontAlgn="base" hangingPunct="0">
        <a:spcBef>
          <a:spcPct val="20000"/>
        </a:spcBef>
        <a:spcAft>
          <a:spcPct val="0"/>
        </a:spcAft>
        <a:buClr>
          <a:srgbClr val="558ED5"/>
        </a:buClr>
        <a:buSzPct val="90000"/>
        <a:buChar char="−"/>
        <a:defRPr sz="1800" kern="1200">
          <a:solidFill>
            <a:srgbClr val="7F7F7F"/>
          </a:solidFill>
          <a:latin typeface="+mn-lt"/>
          <a:ea typeface="+mn-ea"/>
          <a:cs typeface="+mn-cs"/>
        </a:defRPr>
      </a:lvl3pPr>
      <a:lvl4pPr marL="1200150" indent="-171450" algn="l" rtl="0" eaLnBrk="0" fontAlgn="base" hangingPunct="0">
        <a:spcBef>
          <a:spcPct val="20000"/>
        </a:spcBef>
        <a:spcAft>
          <a:spcPct val="0"/>
        </a:spcAft>
        <a:buClr>
          <a:srgbClr val="558ED5"/>
        </a:buClr>
        <a:buFont typeface="Arial" charset="0"/>
        <a:buChar char="•"/>
        <a:defRPr sz="1500" kern="1200">
          <a:solidFill>
            <a:srgbClr val="7F7F7F"/>
          </a:solidFill>
          <a:latin typeface="+mn-lt"/>
          <a:ea typeface="+mn-ea"/>
          <a:cs typeface="+mn-cs"/>
        </a:defRPr>
      </a:lvl4pPr>
      <a:lvl5pPr marL="1543050" indent="-171450" algn="l" rtl="0" eaLnBrk="0" fontAlgn="base" hangingPunct="0">
        <a:spcBef>
          <a:spcPct val="20000"/>
        </a:spcBef>
        <a:spcAft>
          <a:spcPct val="0"/>
        </a:spcAft>
        <a:buClr>
          <a:srgbClr val="558ED5"/>
        </a:buClr>
        <a:buFont typeface="Arial" charset="0"/>
        <a:buChar char="&gt;"/>
        <a:defRPr sz="1500" kern="1200">
          <a:solidFill>
            <a:srgbClr val="7F7F7F"/>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E00D-1B39-4A04-8170-28452B0E8DB9}"/>
              </a:ext>
            </a:extLst>
          </p:cNvPr>
          <p:cNvSpPr>
            <a:spLocks noGrp="1"/>
          </p:cNvSpPr>
          <p:nvPr>
            <p:ph type="title"/>
          </p:nvPr>
        </p:nvSpPr>
        <p:spPr>
          <a:xfrm>
            <a:off x="825502" y="2197890"/>
            <a:ext cx="7502495" cy="2232024"/>
          </a:xfrm>
        </p:spPr>
        <p:txBody>
          <a:bodyPr/>
          <a:lstStyle/>
          <a:p>
            <a:r>
              <a:rPr lang="en-US" sz="4050">
                <a:solidFill>
                  <a:schemeClr val="bg1">
                    <a:lumMod val="85000"/>
                  </a:schemeClr>
                </a:solidFill>
                <a:latin typeface="Arial" panose="020B0604020202020204" pitchFamily="34" charset="0"/>
                <a:cs typeface="Arial" panose="020B0604020202020204" pitchFamily="34" charset="0"/>
              </a:rPr>
              <a:t>SoftVue quantifies treatment response</a:t>
            </a:r>
            <a:br>
              <a:rPr lang="en-US" sz="4050">
                <a:solidFill>
                  <a:schemeClr val="bg1">
                    <a:lumMod val="85000"/>
                  </a:schemeClr>
                </a:solidFill>
                <a:latin typeface="Arial" panose="020B0604020202020204" pitchFamily="34" charset="0"/>
                <a:cs typeface="Arial" panose="020B0604020202020204" pitchFamily="34" charset="0"/>
              </a:rPr>
            </a:br>
            <a:r>
              <a:rPr lang="en-US" sz="2700">
                <a:solidFill>
                  <a:schemeClr val="bg1">
                    <a:lumMod val="50000"/>
                  </a:schemeClr>
                </a:solidFill>
                <a:latin typeface="Arial" panose="020B0604020202020204" pitchFamily="34" charset="0"/>
                <a:cs typeface="Arial" panose="020B0604020202020204" pitchFamily="34" charset="0"/>
              </a:rPr>
              <a:t>Delphinus Medical Technologies</a:t>
            </a:r>
            <a:endParaRPr lang="en-US" sz="4050">
              <a:solidFill>
                <a:schemeClr val="bg1">
                  <a:lumMod val="50000"/>
                </a:schemeClr>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CDF327AE-789F-40CA-9B2B-392A235D96D5}"/>
              </a:ext>
            </a:extLst>
          </p:cNvPr>
          <p:cNvSpPr txBox="1">
            <a:spLocks noChangeArrowheads="1"/>
          </p:cNvSpPr>
          <p:nvPr/>
        </p:nvSpPr>
        <p:spPr bwMode="auto">
          <a:xfrm>
            <a:off x="825501" y="2197889"/>
            <a:ext cx="7442200" cy="2232026"/>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lumMod val="50000"/>
                </a:srgbClr>
              </a:solidFill>
              <a:effectLst/>
              <a:uLnTx/>
              <a:uFillTx/>
              <a:latin typeface="Arial"/>
              <a:ea typeface="+mj-ea"/>
              <a:cs typeface="+mj-cs"/>
            </a:endParaRPr>
          </a:p>
        </p:txBody>
      </p:sp>
      <p:sp>
        <p:nvSpPr>
          <p:cNvPr id="4" name="Slide Number Placeholder 3">
            <a:extLst>
              <a:ext uri="{FF2B5EF4-FFF2-40B4-BE49-F238E27FC236}">
                <a16:creationId xmlns:a16="http://schemas.microsoft.com/office/drawing/2014/main" id="{C12DEACC-7A34-4385-B2C5-5179FC793F12}"/>
              </a:ext>
            </a:extLst>
          </p:cNvPr>
          <p:cNvSpPr>
            <a:spLocks noGrp="1"/>
          </p:cNvSpPr>
          <p:nvPr>
            <p:ph type="sldNum" sz="quarter"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31B29CFC-E9AE-4152-92F8-5373232807C1}" type="slidenum">
              <a:rPr kumimoji="0" lang="en-US" sz="75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pPr marL="0" marR="0" lvl="0" indent="0" algn="ctr" defTabSz="685800" rtl="0" eaLnBrk="1" fontAlgn="auto" latinLnBrk="0" hangingPunct="1">
                <a:lnSpc>
                  <a:spcPct val="100000"/>
                </a:lnSpc>
                <a:spcBef>
                  <a:spcPts val="0"/>
                </a:spcBef>
                <a:spcAft>
                  <a:spcPts val="0"/>
                </a:spcAft>
                <a:buClrTx/>
                <a:buSzTx/>
                <a:buFontTx/>
                <a:buNone/>
                <a:tabLst/>
                <a:defRPr/>
              </a:pPr>
              <a:t>1</a:t>
            </a:fld>
            <a:endParaRPr kumimoji="0" lang="en-US" sz="75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0372978"/>
      </p:ext>
    </p:extLst>
  </p:cSld>
  <p:clrMapOvr>
    <a:masterClrMapping/>
  </p:clrMapOvr>
  <mc:AlternateContent xmlns:mc="http://schemas.openxmlformats.org/markup-compatibility/2006" xmlns:p14="http://schemas.microsoft.com/office/powerpoint/2010/main">
    <mc:Choice Requires="p14">
      <p:transition spd="slow" p14:dur="2000" advTm="5472"/>
    </mc:Choice>
    <mc:Fallback xmlns="">
      <p:transition spd="slow" advTm="547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E00D-1B39-4A04-8170-28452B0E8DB9}"/>
              </a:ext>
            </a:extLst>
          </p:cNvPr>
          <p:cNvSpPr>
            <a:spLocks noGrp="1"/>
          </p:cNvSpPr>
          <p:nvPr>
            <p:ph type="title"/>
          </p:nvPr>
        </p:nvSpPr>
        <p:spPr>
          <a:xfrm>
            <a:off x="1485901" y="2336799"/>
            <a:ext cx="6222206" cy="1092201"/>
          </a:xfrm>
        </p:spPr>
        <p:txBody>
          <a:bodyPr/>
          <a:lstStyle/>
          <a:p>
            <a:r>
              <a:rPr lang="en-US" sz="2400">
                <a:solidFill>
                  <a:schemeClr val="bg1">
                    <a:lumMod val="85000"/>
                  </a:schemeClr>
                </a:solidFill>
                <a:latin typeface="Arial" panose="020B0604020202020204" pitchFamily="34" charset="0"/>
                <a:cs typeface="Arial" panose="020B0604020202020204" pitchFamily="34" charset="0"/>
              </a:rPr>
              <a:t>Motivation</a:t>
            </a:r>
            <a:br>
              <a:rPr lang="en-US" sz="2400">
                <a:solidFill>
                  <a:schemeClr val="bg1">
                    <a:lumMod val="50000"/>
                  </a:schemeClr>
                </a:solidFill>
                <a:latin typeface="Arial" panose="020B0604020202020204" pitchFamily="34" charset="0"/>
                <a:cs typeface="Arial" panose="020B0604020202020204" pitchFamily="34" charset="0"/>
              </a:rPr>
            </a:br>
            <a:r>
              <a:rPr lang="en-US" sz="1800">
                <a:solidFill>
                  <a:schemeClr val="bg1">
                    <a:lumMod val="50000"/>
                  </a:schemeClr>
                </a:solidFill>
                <a:latin typeface="Arial" panose="020B0604020202020204" pitchFamily="34" charset="0"/>
                <a:cs typeface="Arial" panose="020B0604020202020204" pitchFamily="34" charset="0"/>
              </a:rPr>
              <a:t>Currently no way to predict who will respond to Tamoxifen.</a:t>
            </a:r>
            <a:br>
              <a:rPr lang="en-US" sz="1800">
                <a:solidFill>
                  <a:schemeClr val="bg1">
                    <a:lumMod val="50000"/>
                  </a:schemeClr>
                </a:solidFill>
                <a:latin typeface="Arial" panose="020B0604020202020204" pitchFamily="34" charset="0"/>
                <a:cs typeface="Arial" panose="020B0604020202020204" pitchFamily="34" charset="0"/>
              </a:rPr>
            </a:br>
            <a:r>
              <a:rPr lang="en-US" sz="1800">
                <a:solidFill>
                  <a:schemeClr val="bg1">
                    <a:lumMod val="50000"/>
                  </a:schemeClr>
                </a:solidFill>
                <a:latin typeface="Arial" panose="020B0604020202020204" pitchFamily="34" charset="0"/>
                <a:cs typeface="Arial" panose="020B0604020202020204" pitchFamily="34" charset="0"/>
              </a:rPr>
              <a:t>Identifying responders and non-responders early in the treatment process will eliminate over treatment</a:t>
            </a:r>
            <a:endParaRPr lang="en-US" sz="2400">
              <a:solidFill>
                <a:schemeClr val="bg1">
                  <a:lumMod val="50000"/>
                </a:schemeClr>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CDF327AE-789F-40CA-9B2B-392A235D96D5}"/>
              </a:ext>
            </a:extLst>
          </p:cNvPr>
          <p:cNvSpPr txBox="1">
            <a:spLocks noChangeArrowheads="1"/>
          </p:cNvSpPr>
          <p:nvPr/>
        </p:nvSpPr>
        <p:spPr bwMode="auto">
          <a:xfrm>
            <a:off x="1600200" y="2209801"/>
            <a:ext cx="6019800" cy="13716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lumMod val="50000"/>
                </a:srgbClr>
              </a:solidFill>
              <a:effectLst/>
              <a:uLnTx/>
              <a:uFillTx/>
              <a:latin typeface="Arial"/>
              <a:ea typeface="+mj-ea"/>
              <a:cs typeface="+mj-cs"/>
            </a:endParaRPr>
          </a:p>
        </p:txBody>
      </p:sp>
      <p:sp>
        <p:nvSpPr>
          <p:cNvPr id="4" name="Slide Number Placeholder 3">
            <a:extLst>
              <a:ext uri="{FF2B5EF4-FFF2-40B4-BE49-F238E27FC236}">
                <a16:creationId xmlns:a16="http://schemas.microsoft.com/office/drawing/2014/main" id="{C12DEACC-7A34-4385-B2C5-5179FC793F12}"/>
              </a:ext>
            </a:extLst>
          </p:cNvPr>
          <p:cNvSpPr>
            <a:spLocks noGrp="1"/>
          </p:cNvSpPr>
          <p:nvPr>
            <p:ph type="sldNum" sz="quarter"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31B29CFC-E9AE-4152-92F8-5373232807C1}" type="slidenum">
              <a:rPr kumimoji="0" lang="en-US" sz="75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pPr marL="0" marR="0" lvl="0" indent="0" algn="ctr" defTabSz="685800" rtl="0" eaLnBrk="1" fontAlgn="auto" latinLnBrk="0" hangingPunct="1">
                <a:lnSpc>
                  <a:spcPct val="100000"/>
                </a:lnSpc>
                <a:spcBef>
                  <a:spcPts val="0"/>
                </a:spcBef>
                <a:spcAft>
                  <a:spcPts val="0"/>
                </a:spcAft>
                <a:buClrTx/>
                <a:buSzTx/>
                <a:buFontTx/>
                <a:buNone/>
                <a:tabLst/>
                <a:defRPr/>
              </a:pPr>
              <a:t>2</a:t>
            </a:fld>
            <a:endParaRPr kumimoji="0" lang="en-US" sz="75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33592116"/>
      </p:ext>
    </p:extLst>
  </p:cSld>
  <p:clrMapOvr>
    <a:masterClrMapping/>
  </p:clrMapOvr>
  <mc:AlternateContent xmlns:mc="http://schemas.openxmlformats.org/markup-compatibility/2006" xmlns:p14="http://schemas.microsoft.com/office/powerpoint/2010/main">
    <mc:Choice Requires="p14">
      <p:transition spd="slow" p14:dur="2000" advTm="5321"/>
    </mc:Choice>
    <mc:Fallback xmlns="">
      <p:transition spd="slow" advTm="532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E00D-1B39-4A04-8170-28452B0E8DB9}"/>
              </a:ext>
            </a:extLst>
          </p:cNvPr>
          <p:cNvSpPr>
            <a:spLocks noGrp="1"/>
          </p:cNvSpPr>
          <p:nvPr>
            <p:ph type="title"/>
          </p:nvPr>
        </p:nvSpPr>
        <p:spPr>
          <a:xfrm>
            <a:off x="921124" y="2336799"/>
            <a:ext cx="7126940" cy="981263"/>
          </a:xfrm>
        </p:spPr>
        <p:txBody>
          <a:bodyPr/>
          <a:lstStyle/>
          <a:p>
            <a:r>
              <a:rPr lang="en-US" sz="2400">
                <a:solidFill>
                  <a:schemeClr val="bg1">
                    <a:lumMod val="85000"/>
                  </a:schemeClr>
                </a:solidFill>
                <a:latin typeface="Arial" panose="020B0604020202020204" pitchFamily="34" charset="0"/>
                <a:cs typeface="Arial" panose="020B0604020202020204" pitchFamily="34" charset="0"/>
              </a:rPr>
              <a:t>Results</a:t>
            </a:r>
            <a:br>
              <a:rPr lang="en-US" sz="2400">
                <a:solidFill>
                  <a:schemeClr val="bg1">
                    <a:lumMod val="50000"/>
                  </a:schemeClr>
                </a:solidFill>
                <a:latin typeface="Arial" panose="020B0604020202020204" pitchFamily="34" charset="0"/>
                <a:cs typeface="Arial" panose="020B0604020202020204" pitchFamily="34" charset="0"/>
              </a:rPr>
            </a:br>
            <a:r>
              <a:rPr lang="en-US" sz="1800">
                <a:solidFill>
                  <a:schemeClr val="bg1">
                    <a:lumMod val="50000"/>
                  </a:schemeClr>
                </a:solidFill>
                <a:latin typeface="Arial" panose="020B0604020202020204" pitchFamily="34" charset="0"/>
                <a:cs typeface="Arial" panose="020B0604020202020204" pitchFamily="34" charset="0"/>
              </a:rPr>
              <a:t>SoftVue Sound Speed measures response within the first 3 months of treatment initiation</a:t>
            </a:r>
            <a:endParaRPr lang="en-US" sz="2400">
              <a:solidFill>
                <a:schemeClr val="bg1">
                  <a:lumMod val="50000"/>
                </a:schemeClr>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CDF327AE-789F-40CA-9B2B-392A235D96D5}"/>
              </a:ext>
            </a:extLst>
          </p:cNvPr>
          <p:cNvSpPr txBox="1">
            <a:spLocks noChangeArrowheads="1"/>
          </p:cNvSpPr>
          <p:nvPr/>
        </p:nvSpPr>
        <p:spPr bwMode="auto">
          <a:xfrm>
            <a:off x="911599" y="2336799"/>
            <a:ext cx="7030571" cy="1092201"/>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lumMod val="50000"/>
                </a:srgbClr>
              </a:solidFill>
              <a:effectLst/>
              <a:uLnTx/>
              <a:uFillTx/>
              <a:latin typeface="Arial"/>
              <a:ea typeface="+mj-ea"/>
              <a:cs typeface="+mj-cs"/>
            </a:endParaRPr>
          </a:p>
        </p:txBody>
      </p:sp>
      <p:sp>
        <p:nvSpPr>
          <p:cNvPr id="4" name="Slide Number Placeholder 3">
            <a:extLst>
              <a:ext uri="{FF2B5EF4-FFF2-40B4-BE49-F238E27FC236}">
                <a16:creationId xmlns:a16="http://schemas.microsoft.com/office/drawing/2014/main" id="{C12DEACC-7A34-4385-B2C5-5179FC793F12}"/>
              </a:ext>
            </a:extLst>
          </p:cNvPr>
          <p:cNvSpPr>
            <a:spLocks noGrp="1"/>
          </p:cNvSpPr>
          <p:nvPr>
            <p:ph type="sldNum" sz="quarter"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fld id="{31B29CFC-E9AE-4152-92F8-5373232807C1}" type="slidenum">
              <a:rPr kumimoji="0" lang="en-US" sz="75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pPr marL="0" marR="0" lvl="0" indent="0" algn="ctr" defTabSz="685800" rtl="0" eaLnBrk="1" fontAlgn="auto" latinLnBrk="0" hangingPunct="1">
                <a:lnSpc>
                  <a:spcPct val="100000"/>
                </a:lnSpc>
                <a:spcBef>
                  <a:spcPts val="0"/>
                </a:spcBef>
                <a:spcAft>
                  <a:spcPts val="0"/>
                </a:spcAft>
                <a:buClrTx/>
                <a:buSzTx/>
                <a:buFontTx/>
                <a:buNone/>
                <a:tabLst/>
                <a:defRPr/>
              </a:pPr>
              <a:t>3</a:t>
            </a:fld>
            <a:endParaRPr kumimoji="0" lang="en-US" sz="75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10711108"/>
      </p:ext>
    </p:extLst>
  </p:cSld>
  <p:clrMapOvr>
    <a:masterClrMapping/>
  </p:clrMapOvr>
  <mc:AlternateContent xmlns:mc="http://schemas.openxmlformats.org/markup-compatibility/2006" xmlns:p14="http://schemas.microsoft.com/office/powerpoint/2010/main">
    <mc:Choice Requires="p14">
      <p:transition spd="slow" p14:dur="2000" advTm="5331"/>
    </mc:Choice>
    <mc:Fallback xmlns="">
      <p:transition spd="slow" advTm="53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itle 1"/>
          <p:cNvSpPr txBox="1">
            <a:spLocks/>
          </p:cNvSpPr>
          <p:nvPr/>
        </p:nvSpPr>
        <p:spPr bwMode="auto">
          <a:xfrm>
            <a:off x="875414" y="152400"/>
            <a:ext cx="7772400" cy="6096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a:defRPr/>
            </a:pPr>
            <a:r>
              <a:rPr lang="en-US" b="0" kern="0">
                <a:solidFill>
                  <a:schemeClr val="bg1">
                    <a:lumMod val="85000"/>
                  </a:schemeClr>
                </a:solidFill>
                <a:effectLst/>
              </a:rPr>
              <a:t>SoftVue Sound Speed as a biomarker of Response</a:t>
            </a:r>
          </a:p>
        </p:txBody>
      </p:sp>
      <p:graphicFrame>
        <p:nvGraphicFramePr>
          <p:cNvPr id="7" name="Chart 6"/>
          <p:cNvGraphicFramePr>
            <a:graphicFrameLocks/>
          </p:cNvGraphicFramePr>
          <p:nvPr>
            <p:extLst>
              <p:ext uri="{D42A27DB-BD31-4B8C-83A1-F6EECF244321}">
                <p14:modId xmlns:p14="http://schemas.microsoft.com/office/powerpoint/2010/main" val="176589451"/>
              </p:ext>
            </p:extLst>
          </p:nvPr>
        </p:nvGraphicFramePr>
        <p:xfrm>
          <a:off x="1981200" y="2133600"/>
          <a:ext cx="5239798" cy="29718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177210" y="6567631"/>
            <a:ext cx="8915400" cy="261610"/>
          </a:xfrm>
          <a:prstGeom prst="rect">
            <a:avLst/>
          </a:prstGeom>
        </p:spPr>
        <p:txBody>
          <a:bodyPr wrap="square">
            <a:spAutoFit/>
          </a:bodyPr>
          <a:lstStyle/>
          <a:p>
            <a:pPr fontAlgn="auto">
              <a:spcBef>
                <a:spcPts val="450"/>
              </a:spcBef>
              <a:spcAft>
                <a:spcPts val="0"/>
              </a:spcAft>
              <a:defRPr/>
            </a:pPr>
            <a:r>
              <a:rPr lang="en-US" sz="1100" kern="0">
                <a:solidFill>
                  <a:prstClr val="white"/>
                </a:solidFill>
              </a:rPr>
              <a:t>ACKNOWLEDGMENTS: This research was supported by the National Cancer Institute through contract number</a:t>
            </a:r>
            <a:r>
              <a:rPr lang="en-US" sz="1100" kern="0">
                <a:solidFill>
                  <a:srgbClr val="FFC000"/>
                </a:solidFill>
              </a:rPr>
              <a:t>: </a:t>
            </a:r>
            <a:r>
              <a:rPr lang="en-US" sz="1100">
                <a:solidFill>
                  <a:srgbClr val="C0504D"/>
                </a:solidFill>
              </a:rPr>
              <a:t>NCI TAM 332298/030470 </a:t>
            </a:r>
            <a:endParaRPr lang="en-US" sz="1100" kern="0">
              <a:solidFill>
                <a:srgbClr val="FFC000"/>
              </a:solidFill>
            </a:endParaRPr>
          </a:p>
        </p:txBody>
      </p:sp>
      <p:sp>
        <p:nvSpPr>
          <p:cNvPr id="2" name="TextBox 1"/>
          <p:cNvSpPr txBox="1"/>
          <p:nvPr/>
        </p:nvSpPr>
        <p:spPr>
          <a:xfrm>
            <a:off x="7245684" y="3372164"/>
            <a:ext cx="636713" cy="482120"/>
          </a:xfrm>
          <a:prstGeom prst="rect">
            <a:avLst/>
          </a:prstGeom>
          <a:noFill/>
        </p:spPr>
        <p:txBody>
          <a:bodyPr wrap="none" rtlCol="0">
            <a:spAutoFit/>
          </a:bodyPr>
          <a:lstStyle/>
          <a:p>
            <a:pPr>
              <a:lnSpc>
                <a:spcPct val="150000"/>
              </a:lnSpc>
            </a:pPr>
            <a:r>
              <a:rPr lang="en-US" sz="900">
                <a:solidFill>
                  <a:srgbClr val="8DCFE3"/>
                </a:solidFill>
              </a:rPr>
              <a:t> </a:t>
            </a:r>
            <a:r>
              <a:rPr lang="en-US" sz="900" b="1">
                <a:solidFill>
                  <a:srgbClr val="FFC000"/>
                </a:solidFill>
              </a:rPr>
              <a:t>(N=74)</a:t>
            </a:r>
          </a:p>
          <a:p>
            <a:pPr>
              <a:lnSpc>
                <a:spcPct val="150000"/>
              </a:lnSpc>
            </a:pPr>
            <a:r>
              <a:rPr lang="en-US" sz="900">
                <a:solidFill>
                  <a:srgbClr val="8DCFE3"/>
                </a:solidFill>
              </a:rPr>
              <a:t> </a:t>
            </a:r>
            <a:r>
              <a:rPr lang="en-US" sz="900" b="1">
                <a:solidFill>
                  <a:srgbClr val="8DCFE3"/>
                </a:solidFill>
              </a:rPr>
              <a:t>(N=150)</a:t>
            </a:r>
          </a:p>
        </p:txBody>
      </p:sp>
      <p:grpSp>
        <p:nvGrpSpPr>
          <p:cNvPr id="5" name="Group 4">
            <a:extLst>
              <a:ext uri="{FF2B5EF4-FFF2-40B4-BE49-F238E27FC236}">
                <a16:creationId xmlns:a16="http://schemas.microsoft.com/office/drawing/2014/main" id="{C1140ECC-9D23-4B0B-88F4-0A1B8A97C826}"/>
              </a:ext>
            </a:extLst>
          </p:cNvPr>
          <p:cNvGrpSpPr/>
          <p:nvPr/>
        </p:nvGrpSpPr>
        <p:grpSpPr>
          <a:xfrm>
            <a:off x="2656906" y="1812022"/>
            <a:ext cx="1043876" cy="762000"/>
            <a:chOff x="875414" y="1600200"/>
            <a:chExt cx="1043876" cy="762000"/>
          </a:xfrm>
        </p:grpSpPr>
        <p:sp>
          <p:nvSpPr>
            <p:cNvPr id="4" name="TextBox 3">
              <a:extLst>
                <a:ext uri="{FF2B5EF4-FFF2-40B4-BE49-F238E27FC236}">
                  <a16:creationId xmlns:a16="http://schemas.microsoft.com/office/drawing/2014/main" id="{8D25217E-7932-4BFA-BB7D-0573E56BA0DB}"/>
                </a:ext>
              </a:extLst>
            </p:cNvPr>
            <p:cNvSpPr txBox="1"/>
            <p:nvPr/>
          </p:nvSpPr>
          <p:spPr>
            <a:xfrm>
              <a:off x="875414" y="1600200"/>
              <a:ext cx="1043876" cy="369332"/>
            </a:xfrm>
            <a:prstGeom prst="rect">
              <a:avLst/>
            </a:prstGeom>
            <a:noFill/>
          </p:spPr>
          <p:txBody>
            <a:bodyPr wrap="none" rtlCol="0">
              <a:spAutoFit/>
            </a:bodyPr>
            <a:lstStyle/>
            <a:p>
              <a:r>
                <a:rPr lang="en-US">
                  <a:solidFill>
                    <a:srgbClr val="8DCFE3"/>
                  </a:solidFill>
                </a:rPr>
                <a:t>Controls</a:t>
              </a:r>
            </a:p>
          </p:txBody>
        </p:sp>
        <p:cxnSp>
          <p:nvCxnSpPr>
            <p:cNvPr id="10" name="Straight Arrow Connector 9">
              <a:extLst>
                <a:ext uri="{FF2B5EF4-FFF2-40B4-BE49-F238E27FC236}">
                  <a16:creationId xmlns:a16="http://schemas.microsoft.com/office/drawing/2014/main" id="{ECD54603-5D3B-42B5-B808-94B63061A85B}"/>
                </a:ext>
              </a:extLst>
            </p:cNvPr>
            <p:cNvCxnSpPr>
              <a:stCxn id="4" idx="2"/>
            </p:cNvCxnSpPr>
            <p:nvPr/>
          </p:nvCxnSpPr>
          <p:spPr>
            <a:xfrm>
              <a:off x="1397352" y="1969532"/>
              <a:ext cx="0" cy="392668"/>
            </a:xfrm>
            <a:prstGeom prst="straightConnector1">
              <a:avLst/>
            </a:prstGeom>
            <a:ln w="444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9A926606-44BF-4786-A77F-592637C23E54}"/>
              </a:ext>
            </a:extLst>
          </p:cNvPr>
          <p:cNvGrpSpPr/>
          <p:nvPr/>
        </p:nvGrpSpPr>
        <p:grpSpPr>
          <a:xfrm>
            <a:off x="2597484" y="3238166"/>
            <a:ext cx="838691" cy="883849"/>
            <a:chOff x="978006" y="3295483"/>
            <a:chExt cx="838691" cy="883849"/>
          </a:xfrm>
        </p:grpSpPr>
        <p:sp>
          <p:nvSpPr>
            <p:cNvPr id="8" name="TextBox 7">
              <a:extLst>
                <a:ext uri="{FF2B5EF4-FFF2-40B4-BE49-F238E27FC236}">
                  <a16:creationId xmlns:a16="http://schemas.microsoft.com/office/drawing/2014/main" id="{0E1573C5-3D99-46E9-934B-32FEB097137B}"/>
                </a:ext>
              </a:extLst>
            </p:cNvPr>
            <p:cNvSpPr txBox="1"/>
            <p:nvPr/>
          </p:nvSpPr>
          <p:spPr>
            <a:xfrm>
              <a:off x="978006" y="3810000"/>
              <a:ext cx="838691" cy="369332"/>
            </a:xfrm>
            <a:prstGeom prst="rect">
              <a:avLst/>
            </a:prstGeom>
            <a:noFill/>
          </p:spPr>
          <p:txBody>
            <a:bodyPr wrap="none" rtlCol="0">
              <a:spAutoFit/>
            </a:bodyPr>
            <a:lstStyle/>
            <a:p>
              <a:r>
                <a:rPr lang="en-US">
                  <a:solidFill>
                    <a:srgbClr val="FFC000"/>
                  </a:solidFill>
                </a:rPr>
                <a:t>Cases</a:t>
              </a:r>
            </a:p>
          </p:txBody>
        </p:sp>
        <p:cxnSp>
          <p:nvCxnSpPr>
            <p:cNvPr id="11" name="Straight Arrow Connector 10">
              <a:extLst>
                <a:ext uri="{FF2B5EF4-FFF2-40B4-BE49-F238E27FC236}">
                  <a16:creationId xmlns:a16="http://schemas.microsoft.com/office/drawing/2014/main" id="{917957C1-2F96-4188-869D-1533CB146D96}"/>
                </a:ext>
              </a:extLst>
            </p:cNvPr>
            <p:cNvCxnSpPr>
              <a:cxnSpLocks/>
            </p:cNvCxnSpPr>
            <p:nvPr/>
          </p:nvCxnSpPr>
          <p:spPr>
            <a:xfrm flipV="1">
              <a:off x="1447800" y="3295483"/>
              <a:ext cx="0" cy="501425"/>
            </a:xfrm>
            <a:prstGeom prst="straightConnector1">
              <a:avLst/>
            </a:prstGeom>
            <a:ln w="444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F2A3D0C1-74F1-4B36-8221-0C9F8B6A2138}"/>
              </a:ext>
            </a:extLst>
          </p:cNvPr>
          <p:cNvSpPr txBox="1"/>
          <p:nvPr/>
        </p:nvSpPr>
        <p:spPr>
          <a:xfrm>
            <a:off x="3703072" y="1189917"/>
            <a:ext cx="1595309" cy="646331"/>
          </a:xfrm>
          <a:prstGeom prst="rect">
            <a:avLst/>
          </a:prstGeom>
          <a:noFill/>
        </p:spPr>
        <p:txBody>
          <a:bodyPr wrap="none" rtlCol="0">
            <a:spAutoFit/>
          </a:bodyPr>
          <a:lstStyle/>
          <a:p>
            <a:pPr algn="ctr"/>
            <a:r>
              <a:rPr lang="en-US" dirty="0">
                <a:solidFill>
                  <a:schemeClr val="bg1">
                    <a:lumMod val="75000"/>
                  </a:schemeClr>
                </a:solidFill>
              </a:rPr>
              <a:t>Case Control </a:t>
            </a:r>
          </a:p>
          <a:p>
            <a:pPr algn="ctr"/>
            <a:r>
              <a:rPr lang="en-US" dirty="0">
                <a:solidFill>
                  <a:schemeClr val="bg1">
                    <a:lumMod val="75000"/>
                  </a:schemeClr>
                </a:solidFill>
              </a:rPr>
              <a:t>Study</a:t>
            </a:r>
          </a:p>
        </p:txBody>
      </p:sp>
      <p:cxnSp>
        <p:nvCxnSpPr>
          <p:cNvPr id="14" name="Straight Arrow Connector 13">
            <a:extLst>
              <a:ext uri="{FF2B5EF4-FFF2-40B4-BE49-F238E27FC236}">
                <a16:creationId xmlns:a16="http://schemas.microsoft.com/office/drawing/2014/main" id="{29EC29C0-AC08-4440-81D0-D3DD01802AEA}"/>
              </a:ext>
            </a:extLst>
          </p:cNvPr>
          <p:cNvCxnSpPr>
            <a:cxnSpLocks/>
          </p:cNvCxnSpPr>
          <p:nvPr/>
        </p:nvCxnSpPr>
        <p:spPr>
          <a:xfrm flipH="1">
            <a:off x="6872637" y="2677106"/>
            <a:ext cx="580326" cy="685800"/>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17307B45-F2E8-420E-8838-D29556C0D400}"/>
              </a:ext>
            </a:extLst>
          </p:cNvPr>
          <p:cNvPicPr>
            <a:picLocks noChangeAspect="1"/>
          </p:cNvPicPr>
          <p:nvPr/>
        </p:nvPicPr>
        <p:blipFill>
          <a:blip r:embed="rId4"/>
          <a:stretch>
            <a:fillRect/>
          </a:stretch>
        </p:blipFill>
        <p:spPr>
          <a:xfrm>
            <a:off x="875414" y="899731"/>
            <a:ext cx="2857500" cy="276225"/>
          </a:xfrm>
          <a:prstGeom prst="rect">
            <a:avLst/>
          </a:prstGeom>
        </p:spPr>
      </p:pic>
    </p:spTree>
    <p:extLst>
      <p:ext uri="{BB962C8B-B14F-4D97-AF65-F5344CB8AC3E}">
        <p14:creationId xmlns:p14="http://schemas.microsoft.com/office/powerpoint/2010/main" val="302980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0" presetClass="path" presetSubtype="0" accel="50000" decel="50000" fill="hold" grpId="1" nodeType="clickEffect">
                                  <p:stCondLst>
                                    <p:cond delay="0"/>
                                  </p:stCondLst>
                                  <p:childTnLst>
                                    <p:animMotion origin="layout" path="M -0.00017 0.00093 L 0.14566 0.00093 C 0.21094 0.00093 0.29149 0.03866 0.29149 0.06921 L 0.29149 0.13773 " pathEditMode="relative" rAng="0" ptsTypes="AAAA">
                                      <p:cBhvr>
                                        <p:cTn id="10" dur="2000" fill="hold"/>
                                        <p:tgtEl>
                                          <p:spTgt spid="13"/>
                                        </p:tgtEl>
                                        <p:attrNameLst>
                                          <p:attrName>ppt_x</p:attrName>
                                          <p:attrName>ppt_y</p:attrName>
                                        </p:attrNameLst>
                                      </p:cBhvr>
                                      <p:rCtr x="14583" y="6829"/>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14"/>
                                        </p:tgtEl>
                                        <p:attrNameLst>
                                          <p:attrName>style.visibility</p:attrName>
                                        </p:attrNameLst>
                                      </p:cBhvr>
                                      <p:to>
                                        <p:strVal val="visible"/>
                                      </p:to>
                                    </p:set>
                                  </p:childTnLst>
                                </p:cTn>
                              </p:par>
                              <p:par>
                                <p:cTn id="15" presetID="8" presetClass="emph" presetSubtype="0" autoRev="1" fill="hold" nodeType="withEffect">
                                  <p:stCondLst>
                                    <p:cond delay="0"/>
                                  </p:stCondLst>
                                  <p:childTnLst>
                                    <p:animRot by="-3900000">
                                      <p:cBhvr>
                                        <p:cTn id="16" dur="3000" fill="hold"/>
                                        <p:tgtEl>
                                          <p:spTgt spid="14"/>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9"/>
                                          </p:stCondLst>
                                        </p:cTn>
                                        <p:tgtEl>
                                          <p:spTgt spid="5"/>
                                        </p:tgtEl>
                                        <p:attrNameLst>
                                          <p:attrName>style.visibility</p:attrName>
                                        </p:attrNameLst>
                                      </p:cBhvr>
                                      <p:to>
                                        <p:strVal val="visible"/>
                                      </p:to>
                                    </p:set>
                                  </p:childTnLst>
                                </p:cTn>
                              </p:par>
                              <p:par>
                                <p:cTn id="21" presetID="63" presetClass="path" presetSubtype="0" accel="50000" decel="50000" fill="hold" nodeType="withEffect">
                                  <p:stCondLst>
                                    <p:cond delay="0"/>
                                  </p:stCondLst>
                                  <p:childTnLst>
                                    <p:animMotion origin="layout" path="M 5.55556E-7 4.07407E-6 L 0.28194 0.00138 " pathEditMode="relative" rAng="0" ptsTypes="AA">
                                      <p:cBhvr>
                                        <p:cTn id="22" dur="4000" fill="hold"/>
                                        <p:tgtEl>
                                          <p:spTgt spid="5"/>
                                        </p:tgtEl>
                                        <p:attrNameLst>
                                          <p:attrName>ppt_x</p:attrName>
                                          <p:attrName>ppt_y</p:attrName>
                                        </p:attrNameLst>
                                      </p:cBhvr>
                                      <p:rCtr x="14097" y="69"/>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63" presetClass="path" presetSubtype="0" accel="50000" decel="50000" fill="hold" nodeType="withEffect">
                                  <p:stCondLst>
                                    <p:cond delay="0"/>
                                  </p:stCondLst>
                                  <p:childTnLst>
                                    <p:animMotion origin="layout" path="M -1.11111E-6 -4.07407E-6 L 0.27083 0.16436 " pathEditMode="relative" rAng="0" ptsTypes="AA">
                                      <p:cBhvr>
                                        <p:cTn id="28" dur="5000" fill="hold"/>
                                        <p:tgtEl>
                                          <p:spTgt spid="3"/>
                                        </p:tgtEl>
                                        <p:attrNameLst>
                                          <p:attrName>ppt_x</p:attrName>
                                          <p:attrName>ppt_y</p:attrName>
                                        </p:attrNameLst>
                                      </p:cBhvr>
                                      <p:rCtr x="13542" y="82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8DAAEC-278D-4468-A8A1-565F954BB301}"/>
              </a:ext>
            </a:extLst>
          </p:cNvPr>
          <p:cNvPicPr>
            <a:picLocks noChangeAspect="1"/>
          </p:cNvPicPr>
          <p:nvPr/>
        </p:nvPicPr>
        <p:blipFill>
          <a:blip r:embed="rId3"/>
          <a:stretch>
            <a:fillRect/>
          </a:stretch>
        </p:blipFill>
        <p:spPr>
          <a:xfrm>
            <a:off x="228600" y="907952"/>
            <a:ext cx="8763000" cy="5271282"/>
          </a:xfrm>
          <a:prstGeom prst="rect">
            <a:avLst/>
          </a:prstGeom>
        </p:spPr>
      </p:pic>
      <p:sp>
        <p:nvSpPr>
          <p:cNvPr id="3" name="Rectangle 2">
            <a:extLst>
              <a:ext uri="{FF2B5EF4-FFF2-40B4-BE49-F238E27FC236}">
                <a16:creationId xmlns:a16="http://schemas.microsoft.com/office/drawing/2014/main" id="{9A29A82F-26AC-4EFF-B403-49BE2F76F836}"/>
              </a:ext>
            </a:extLst>
          </p:cNvPr>
          <p:cNvSpPr/>
          <p:nvPr/>
        </p:nvSpPr>
        <p:spPr bwMode="auto">
          <a:xfrm>
            <a:off x="427839" y="4261607"/>
            <a:ext cx="5363361" cy="691393"/>
          </a:xfrm>
          <a:prstGeom prst="rect">
            <a:avLst/>
          </a:prstGeom>
          <a:noFill/>
          <a:ln w="539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04A4E905-E6BC-4445-A2C7-8B9784271643}"/>
              </a:ext>
            </a:extLst>
          </p:cNvPr>
          <p:cNvSpPr/>
          <p:nvPr/>
        </p:nvSpPr>
        <p:spPr bwMode="auto">
          <a:xfrm>
            <a:off x="473978" y="4343400"/>
            <a:ext cx="4021822" cy="609600"/>
          </a:xfrm>
          <a:prstGeom prst="rect">
            <a:avLst/>
          </a:prstGeom>
          <a:noFill/>
          <a:ln w="31750" cap="flat" cmpd="sng" algn="ctr">
            <a:solidFill>
              <a:srgbClr val="0020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3716153"/>
      </p:ext>
    </p:extLst>
  </p:cSld>
  <p:clrMapOvr>
    <a:masterClrMapping/>
  </p:clrMapOvr>
  <mc:AlternateContent xmlns:mc="http://schemas.openxmlformats.org/markup-compatibility/2006" xmlns:p14="http://schemas.microsoft.com/office/powerpoint/2010/main">
    <mc:Choice Requires="p14">
      <p:transition spd="slow" p14:dur="2000" advTm="15707"/>
    </mc:Choice>
    <mc:Fallback xmlns="">
      <p:transition spd="slow" advTm="157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0"/>
                            </p:stCondLst>
                            <p:childTnLst>
                              <p:par>
                                <p:cTn id="12" presetID="7" presetClass="emph" presetSubtype="2" repeatCount="4000" fill="remove" nodeType="afterEffect">
                                  <p:stCondLst>
                                    <p:cond delay="0"/>
                                  </p:stCondLst>
                                  <p:childTnLst>
                                    <p:animClr clrSpc="rgb" dir="cw">
                                      <p:cBhvr>
                                        <p:cTn id="13" dur="2000" fill="hold"/>
                                        <p:tgtEl>
                                          <p:spTgt spid="4"/>
                                        </p:tgtEl>
                                        <p:attrNameLst>
                                          <p:attrName>stroke.color</p:attrName>
                                        </p:attrNameLst>
                                      </p:cBhvr>
                                      <p:to>
                                        <a:srgbClr val="FF0000"/>
                                      </p:to>
                                    </p:animClr>
                                    <p:set>
                                      <p:cBhvr>
                                        <p:cTn id="14" dur="2000" fill="hold"/>
                                        <p:tgtEl>
                                          <p:spTgt spid="4"/>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508591" y="228600"/>
            <a:ext cx="8025809" cy="6858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eaLnBrk="1" hangingPunct="1"/>
            <a:endParaRPr lang="en-US" sz="3200" b="0" kern="0">
              <a:solidFill>
                <a:srgbClr val="FFFFFF">
                  <a:lumMod val="50000"/>
                </a:srgbClr>
              </a:solidFill>
              <a:effectLst/>
              <a:latin typeface="Arial"/>
            </a:endParaRPr>
          </a:p>
        </p:txBody>
      </p:sp>
      <p:sp>
        <p:nvSpPr>
          <p:cNvPr id="2" name="Title 1"/>
          <p:cNvSpPr>
            <a:spLocks noGrp="1"/>
          </p:cNvSpPr>
          <p:nvPr>
            <p:ph type="title"/>
          </p:nvPr>
        </p:nvSpPr>
        <p:spPr/>
        <p:txBody>
          <a:bodyPr>
            <a:normAutofit/>
          </a:bodyPr>
          <a:lstStyle/>
          <a:p>
            <a:r>
              <a:rPr lang="en-US"/>
              <a:t> </a:t>
            </a:r>
            <a:r>
              <a:rPr lang="en-US" sz="3200">
                <a:solidFill>
                  <a:schemeClr val="bg1">
                    <a:lumMod val="85000"/>
                  </a:schemeClr>
                </a:solidFill>
                <a:latin typeface="Arial" panose="020B0604020202020204" pitchFamily="34" charset="0"/>
                <a:cs typeface="Arial" panose="020B0604020202020204" pitchFamily="34" charset="0"/>
              </a:rPr>
              <a:t>Conclusions</a:t>
            </a:r>
          </a:p>
        </p:txBody>
      </p:sp>
      <p:sp>
        <p:nvSpPr>
          <p:cNvPr id="4" name="Slide Number Placeholder 3"/>
          <p:cNvSpPr>
            <a:spLocks noGrp="1"/>
          </p:cNvSpPr>
          <p:nvPr>
            <p:ph type="sldNum" sz="quarter" idx="10"/>
          </p:nvPr>
        </p:nvSpPr>
        <p:spPr/>
        <p:txBody>
          <a:bodyPr/>
          <a:lstStyle/>
          <a:p>
            <a:fld id="{98983377-67BE-4D38-BE26-BBA81F93C943}" type="slidenum">
              <a:rPr lang="en-US" smtClean="0">
                <a:solidFill>
                  <a:prstClr val="black">
                    <a:tint val="75000"/>
                  </a:prstClr>
                </a:solidFill>
              </a:rPr>
              <a:pPr/>
              <a:t>6</a:t>
            </a:fld>
            <a:endParaRPr lang="en-US">
              <a:solidFill>
                <a:prstClr val="black">
                  <a:tint val="75000"/>
                </a:prstClr>
              </a:solidFill>
            </a:endParaRPr>
          </a:p>
        </p:txBody>
      </p:sp>
      <p:sp>
        <p:nvSpPr>
          <p:cNvPr id="6" name="TextBox 5"/>
          <p:cNvSpPr txBox="1"/>
          <p:nvPr/>
        </p:nvSpPr>
        <p:spPr>
          <a:xfrm>
            <a:off x="152400" y="1166193"/>
            <a:ext cx="8725699" cy="3293209"/>
          </a:xfrm>
          <a:prstGeom prst="rect">
            <a:avLst/>
          </a:prstGeom>
          <a:noFill/>
        </p:spPr>
        <p:txBody>
          <a:bodyPr wrap="square" rtlCol="0">
            <a:spAutoFit/>
          </a:bodyPr>
          <a:lstStyle/>
          <a:p>
            <a:pPr defTabSz="806450"/>
            <a:endParaRPr lang="en-US" sz="2000">
              <a:solidFill>
                <a:prstClr val="white">
                  <a:lumMod val="50000"/>
                </a:prstClr>
              </a:solidFill>
              <a:cs typeface="Arial" charset="0"/>
            </a:endParaRPr>
          </a:p>
          <a:p>
            <a:pPr marL="456774" lvl="1">
              <a:spcAft>
                <a:spcPts val="0"/>
              </a:spcAft>
            </a:pPr>
            <a:r>
              <a:rPr lang="en-US" sz="2800">
                <a:solidFill>
                  <a:schemeClr val="bg1">
                    <a:lumMod val="85000"/>
                  </a:schemeClr>
                </a:solidFill>
                <a:cs typeface="Arial" charset="0"/>
              </a:rPr>
              <a:t>Potential for rapid treatment monitoring</a:t>
            </a:r>
          </a:p>
          <a:p>
            <a:pPr marL="456774" lvl="1">
              <a:spcAft>
                <a:spcPts val="0"/>
              </a:spcAft>
            </a:pPr>
            <a:endParaRPr lang="en-US" sz="2000">
              <a:solidFill>
                <a:schemeClr val="bg1">
                  <a:lumMod val="85000"/>
                </a:schemeClr>
              </a:solidFill>
              <a:cs typeface="Arial" charset="0"/>
            </a:endParaRPr>
          </a:p>
          <a:p>
            <a:pPr marL="1256124" lvl="2" indent="-342900">
              <a:spcAft>
                <a:spcPts val="0"/>
              </a:spcAft>
              <a:buFont typeface="Arial" panose="020B0604020202020204" pitchFamily="34" charset="0"/>
              <a:buChar char="•"/>
            </a:pPr>
            <a:r>
              <a:rPr lang="en-US" sz="2000">
                <a:solidFill>
                  <a:schemeClr val="bg1">
                    <a:lumMod val="75000"/>
                  </a:schemeClr>
                </a:solidFill>
                <a:cs typeface="Arial" charset="0"/>
              </a:rPr>
              <a:t>Better manage 5 year commitment to treatment</a:t>
            </a:r>
          </a:p>
          <a:p>
            <a:pPr marL="1256124" lvl="2" indent="-342900">
              <a:spcAft>
                <a:spcPts val="0"/>
              </a:spcAft>
              <a:buFont typeface="Arial" panose="020B0604020202020204" pitchFamily="34" charset="0"/>
              <a:buChar char="•"/>
            </a:pPr>
            <a:endParaRPr lang="en-US" sz="2000">
              <a:solidFill>
                <a:schemeClr val="bg1">
                  <a:lumMod val="75000"/>
                </a:schemeClr>
              </a:solidFill>
              <a:cs typeface="Arial" charset="0"/>
            </a:endParaRPr>
          </a:p>
          <a:p>
            <a:pPr marL="1256124" lvl="2" indent="-342900">
              <a:spcAft>
                <a:spcPts val="0"/>
              </a:spcAft>
              <a:buFont typeface="Arial" panose="020B0604020202020204" pitchFamily="34" charset="0"/>
              <a:buChar char="•"/>
            </a:pPr>
            <a:r>
              <a:rPr lang="en-US" sz="2000">
                <a:solidFill>
                  <a:schemeClr val="bg1">
                    <a:lumMod val="75000"/>
                  </a:schemeClr>
                </a:solidFill>
                <a:cs typeface="Arial" charset="0"/>
              </a:rPr>
              <a:t>Provide feedback to encourage treatment compliance</a:t>
            </a:r>
          </a:p>
          <a:p>
            <a:pPr marL="1256124" lvl="2" indent="-342900">
              <a:spcAft>
                <a:spcPts val="0"/>
              </a:spcAft>
              <a:buFont typeface="Arial" panose="020B0604020202020204" pitchFamily="34" charset="0"/>
              <a:buChar char="•"/>
            </a:pPr>
            <a:endParaRPr lang="en-US" sz="2000">
              <a:solidFill>
                <a:schemeClr val="bg1">
                  <a:lumMod val="75000"/>
                </a:schemeClr>
              </a:solidFill>
              <a:cs typeface="Arial" charset="0"/>
            </a:endParaRPr>
          </a:p>
          <a:p>
            <a:pPr marL="1256124" lvl="2" indent="-342900">
              <a:spcAft>
                <a:spcPts val="0"/>
              </a:spcAft>
              <a:buFont typeface="Arial" panose="020B0604020202020204" pitchFamily="34" charset="0"/>
              <a:buChar char="•"/>
            </a:pPr>
            <a:r>
              <a:rPr lang="en-US" sz="2000">
                <a:solidFill>
                  <a:schemeClr val="bg1">
                    <a:lumMod val="75000"/>
                  </a:schemeClr>
                </a:solidFill>
                <a:cs typeface="Arial" charset="0"/>
              </a:rPr>
              <a:t>Identify groups that won’t benefit from the 5 year commitment to treatment </a:t>
            </a:r>
          </a:p>
          <a:p>
            <a:pPr marL="799674" lvl="1" indent="-342900">
              <a:spcAft>
                <a:spcPts val="0"/>
              </a:spcAft>
              <a:buFont typeface="Arial" panose="020B0604020202020204" pitchFamily="34" charset="0"/>
              <a:buChar char="•"/>
            </a:pPr>
            <a:endParaRPr lang="en-US" sz="2000">
              <a:solidFill>
                <a:prstClr val="white">
                  <a:lumMod val="50000"/>
                </a:prstClr>
              </a:solidFill>
              <a:cs typeface="Arial" charset="0"/>
            </a:endParaRPr>
          </a:p>
        </p:txBody>
      </p:sp>
    </p:spTree>
    <p:extLst>
      <p:ext uri="{BB962C8B-B14F-4D97-AF65-F5344CB8AC3E}">
        <p14:creationId xmlns:p14="http://schemas.microsoft.com/office/powerpoint/2010/main" val="914991440"/>
      </p:ext>
    </p:extLst>
  </p:cSld>
  <p:clrMapOvr>
    <a:masterClrMapping/>
  </p:clrMapOvr>
  <mc:AlternateContent xmlns:mc="http://schemas.openxmlformats.org/markup-compatibility/2006" xmlns:p14="http://schemas.microsoft.com/office/powerpoint/2010/main">
    <mc:Choice Requires="p14">
      <p:transition spd="slow" p14:dur="2000" advTm="25000"/>
    </mc:Choice>
    <mc:Fallback xmlns="">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9"/>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9"/>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4"/>
</p:tagLst>
</file>

<file path=ppt/theme/theme1.xml><?xml version="1.0" encoding="utf-8"?>
<a:theme xmlns:a="http://schemas.openxmlformats.org/drawingml/2006/main" name="1_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lphinus">
      <a:majorFont>
        <a:latin typeface="Adobe Garamond Pro"/>
        <a:ea typeface=""/>
        <a:cs typeface=""/>
      </a:majorFont>
      <a:minorFont>
        <a:latin typeface="Adobe Garamon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521</Words>
  <Application>Microsoft Office PowerPoint</Application>
  <PresentationFormat>On-screen Show (4:3)</PresentationFormat>
  <Paragraphs>36</Paragraphs>
  <Slides>6</Slides>
  <Notes>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6</vt:i4>
      </vt:variant>
    </vt:vector>
  </HeadingPairs>
  <TitlesOfParts>
    <vt:vector size="18" baseType="lpstr">
      <vt:lpstr>Adobe Garamond Pro</vt:lpstr>
      <vt:lpstr>Arial</vt:lpstr>
      <vt:lpstr>Calibri</vt:lpstr>
      <vt:lpstr>Calibri Light</vt:lpstr>
      <vt:lpstr>Georgia</vt:lpstr>
      <vt:lpstr>Trebuchet MS</vt:lpstr>
      <vt:lpstr>Wingdings</vt:lpstr>
      <vt:lpstr>1_Slipstream</vt:lpstr>
      <vt:lpstr>8_Office Theme</vt:lpstr>
      <vt:lpstr>5_Default Design</vt:lpstr>
      <vt:lpstr>7_Office Theme</vt:lpstr>
      <vt:lpstr>1_Office Theme</vt:lpstr>
      <vt:lpstr>SoftVue quantifies treatment response Delphinus Medical Technologies</vt:lpstr>
      <vt:lpstr>Motivation Currently no way to predict who will respond to Tamoxifen. Identifying responders and non-responders early in the treatment process will eliminate over treatment</vt:lpstr>
      <vt:lpstr>Results SoftVue Sound Speed measures response within the first 3 months of treatment initiation</vt:lpstr>
      <vt:lpstr>PowerPoint Presentation</vt:lpstr>
      <vt:lpstr>PowerPoint Presentation</vt:lpstr>
      <vt:lpstr> 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Delphinus</dc:title>
  <dc:creator>Olsi Rama</dc:creator>
  <cp:lastModifiedBy>Neb Duric</cp:lastModifiedBy>
  <cp:revision>1</cp:revision>
  <cp:lastPrinted>2011-05-10T13:06:00Z</cp:lastPrinted>
  <dcterms:created xsi:type="dcterms:W3CDTF">2008-04-16T18:42:07Z</dcterms:created>
  <dcterms:modified xsi:type="dcterms:W3CDTF">2020-07-26T17:46:23Z</dcterms:modified>
</cp:coreProperties>
</file>