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theme/theme4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  <p:sldMasterId id="2147483666" r:id="rId3"/>
    <p:sldMasterId id="2147483672" r:id="rId4"/>
    <p:sldMasterId id="2147483674" r:id="rId5"/>
  </p:sldMasterIdLst>
  <p:notesMasterIdLst>
    <p:notesMasterId r:id="rId11"/>
  </p:notesMasterIdLst>
  <p:sldIdLst>
    <p:sldId id="1177" r:id="rId6"/>
    <p:sldId id="1170" r:id="rId7"/>
    <p:sldId id="1173" r:id="rId8"/>
    <p:sldId id="1187" r:id="rId9"/>
    <p:sldId id="118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useTimings="0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0A8"/>
    <a:srgbClr val="C86B38"/>
    <a:srgbClr val="F2B2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EBB4FF-5193-4E39-A40F-D70490082F76}" v="1" dt="2020-07-26T17:44:51.2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b Duric" userId="65215127-ed8e-406f-9ed7-b2586f8cc247" providerId="ADAL" clId="{6F43A268-C3B9-4D48-8676-5A2626E40D4C}"/>
    <pc:docChg chg="undo redo custSel modSld modShowInfo">
      <pc:chgData name="Neb Duric" userId="65215127-ed8e-406f-9ed7-b2586f8cc247" providerId="ADAL" clId="{6F43A268-C3B9-4D48-8676-5A2626E40D4C}" dt="2020-06-23T16:01:04.193" v="155" actId="2744"/>
      <pc:docMkLst>
        <pc:docMk/>
      </pc:docMkLst>
      <pc:sldChg chg="addSp modSp mod modTransition modAnim modNotesTx">
        <pc:chgData name="Neb Duric" userId="65215127-ed8e-406f-9ed7-b2586f8cc247" providerId="ADAL" clId="{6F43A268-C3B9-4D48-8676-5A2626E40D4C}" dt="2020-06-23T15:30:39.941" v="111"/>
        <pc:sldMkLst>
          <pc:docMk/>
          <pc:sldMk cId="649955777" sldId="1170"/>
        </pc:sldMkLst>
        <pc:spChg chg="mod">
          <ac:chgData name="Neb Duric" userId="65215127-ed8e-406f-9ed7-b2586f8cc247" providerId="ADAL" clId="{6F43A268-C3B9-4D48-8676-5A2626E40D4C}" dt="2020-06-23T15:24:06.571" v="95" actId="164"/>
          <ac:spMkLst>
            <pc:docMk/>
            <pc:sldMk cId="649955777" sldId="1170"/>
            <ac:spMk id="6" creationId="{26189D65-92BF-4528-9A41-54112B6F41D7}"/>
          </ac:spMkLst>
        </pc:spChg>
        <pc:grpChg chg="add mod">
          <ac:chgData name="Neb Duric" userId="65215127-ed8e-406f-9ed7-b2586f8cc247" providerId="ADAL" clId="{6F43A268-C3B9-4D48-8676-5A2626E40D4C}" dt="2020-06-23T15:24:06.571" v="95" actId="164"/>
          <ac:grpSpMkLst>
            <pc:docMk/>
            <pc:sldMk cId="649955777" sldId="1170"/>
            <ac:grpSpMk id="3" creationId="{8750C751-38AB-42BC-B488-DD257E3D5772}"/>
          </ac:grpSpMkLst>
        </pc:grpChg>
        <pc:picChg chg="mod">
          <ac:chgData name="Neb Duric" userId="65215127-ed8e-406f-9ed7-b2586f8cc247" providerId="ADAL" clId="{6F43A268-C3B9-4D48-8676-5A2626E40D4C}" dt="2020-06-23T15:24:21.018" v="97" actId="1076"/>
          <ac:picMkLst>
            <pc:docMk/>
            <pc:sldMk cId="649955777" sldId="1170"/>
            <ac:picMk id="2" creationId="{A80006A3-89F0-402B-8093-3DB00E8EAEA8}"/>
          </ac:picMkLst>
        </pc:picChg>
      </pc:sldChg>
      <pc:sldChg chg="modTransition modAnim modNotesTx">
        <pc:chgData name="Neb Duric" userId="65215127-ed8e-406f-9ed7-b2586f8cc247" providerId="ADAL" clId="{6F43A268-C3B9-4D48-8676-5A2626E40D4C}" dt="2020-06-23T15:39:27.439" v="133"/>
        <pc:sldMkLst>
          <pc:docMk/>
          <pc:sldMk cId="2497362234" sldId="1173"/>
        </pc:sldMkLst>
      </pc:sldChg>
      <pc:sldChg chg="modTransition modAnim modNotesTx">
        <pc:chgData name="Neb Duric" userId="65215127-ed8e-406f-9ed7-b2586f8cc247" providerId="ADAL" clId="{6F43A268-C3B9-4D48-8676-5A2626E40D4C}" dt="2020-06-23T15:30:45.439" v="112"/>
        <pc:sldMkLst>
          <pc:docMk/>
          <pc:sldMk cId="2569810536" sldId="1177"/>
        </pc:sldMkLst>
      </pc:sldChg>
      <pc:sldChg chg="modSp mod modTransition modAnim modNotesTx">
        <pc:chgData name="Neb Duric" userId="65215127-ed8e-406f-9ed7-b2586f8cc247" providerId="ADAL" clId="{6F43A268-C3B9-4D48-8676-5A2626E40D4C}" dt="2020-06-23T15:42:15.277" v="153" actId="20577"/>
        <pc:sldMkLst>
          <pc:docMk/>
          <pc:sldMk cId="3762915258" sldId="1187"/>
        </pc:sldMkLst>
        <pc:spChg chg="mod">
          <ac:chgData name="Neb Duric" userId="65215127-ed8e-406f-9ed7-b2586f8cc247" providerId="ADAL" clId="{6F43A268-C3B9-4D48-8676-5A2626E40D4C}" dt="2020-06-23T15:42:15.277" v="153" actId="20577"/>
          <ac:spMkLst>
            <pc:docMk/>
            <pc:sldMk cId="3762915258" sldId="1187"/>
            <ac:spMk id="20" creationId="{8B93BBF2-4B2E-4C41-8E03-805E92098FD8}"/>
          </ac:spMkLst>
        </pc:spChg>
        <pc:graphicFrameChg chg="mod">
          <ac:chgData name="Neb Duric" userId="65215127-ed8e-406f-9ed7-b2586f8cc247" providerId="ADAL" clId="{6F43A268-C3B9-4D48-8676-5A2626E40D4C}" dt="2020-06-23T15:41:32.049" v="135" actId="1076"/>
          <ac:graphicFrameMkLst>
            <pc:docMk/>
            <pc:sldMk cId="3762915258" sldId="1187"/>
            <ac:graphicFrameMk id="14" creationId="{0B294596-4F34-4E00-918D-23FAFF417810}"/>
          </ac:graphicFrameMkLst>
        </pc:graphicFrameChg>
      </pc:sldChg>
      <pc:sldChg chg="modTransition modAnim">
        <pc:chgData name="Neb Duric" userId="65215127-ed8e-406f-9ed7-b2586f8cc247" providerId="ADAL" clId="{6F43A268-C3B9-4D48-8676-5A2626E40D4C}" dt="2020-06-23T15:30:57.925" v="115"/>
        <pc:sldMkLst>
          <pc:docMk/>
          <pc:sldMk cId="2104489638" sldId="1188"/>
        </pc:sldMkLst>
      </pc:sldChg>
    </pc:docChg>
  </pc:docChgLst>
  <pc:docChgLst>
    <pc:chgData name="Neb Duric" userId="65215127-ed8e-406f-9ed7-b2586f8cc247" providerId="ADAL" clId="{06EBB4FF-5193-4E39-A40F-D70490082F76}"/>
    <pc:docChg chg="modSld">
      <pc:chgData name="Neb Duric" userId="65215127-ed8e-406f-9ed7-b2586f8cc247" providerId="ADAL" clId="{06EBB4FF-5193-4E39-A40F-D70490082F76}" dt="2020-07-26T17:44:56.742" v="1" actId="1076"/>
      <pc:docMkLst>
        <pc:docMk/>
      </pc:docMkLst>
      <pc:sldChg chg="addSp modSp mod">
        <pc:chgData name="Neb Duric" userId="65215127-ed8e-406f-9ed7-b2586f8cc247" providerId="ADAL" clId="{06EBB4FF-5193-4E39-A40F-D70490082F76}" dt="2020-07-26T17:44:56.742" v="1" actId="1076"/>
        <pc:sldMkLst>
          <pc:docMk/>
          <pc:sldMk cId="3762915258" sldId="1187"/>
        </pc:sldMkLst>
        <pc:picChg chg="add mod">
          <ac:chgData name="Neb Duric" userId="65215127-ed8e-406f-9ed7-b2586f8cc247" providerId="ADAL" clId="{06EBB4FF-5193-4E39-A40F-D70490082F76}" dt="2020-07-26T17:44:56.742" v="1" actId="1076"/>
          <ac:picMkLst>
            <pc:docMk/>
            <pc:sldMk cId="3762915258" sldId="1187"/>
            <ac:picMk id="18" creationId="{FDEFCB05-6DEF-48A4-A999-273C73B684F6}"/>
          </ac:picMkLst>
        </pc:picChg>
      </pc:sldChg>
    </pc:docChg>
  </pc:docChgLst>
  <pc:docChgLst>
    <pc:chgData name="Neb Duric" userId="65215127-ed8e-406f-9ed7-b2586f8cc247" providerId="ADAL" clId="{8680EE0D-0F18-4777-BBA0-93D7A4B40F11}"/>
    <pc:docChg chg="undo custSel modSld modShowInfo">
      <pc:chgData name="Neb Duric" userId="65215127-ed8e-406f-9ed7-b2586f8cc247" providerId="ADAL" clId="{8680EE0D-0F18-4777-BBA0-93D7A4B40F11}" dt="2020-06-10T17:42:47.285" v="856"/>
      <pc:docMkLst>
        <pc:docMk/>
      </pc:docMkLst>
      <pc:sldChg chg="addSp modSp mod modTransition">
        <pc:chgData name="Neb Duric" userId="65215127-ed8e-406f-9ed7-b2586f8cc247" providerId="ADAL" clId="{8680EE0D-0F18-4777-BBA0-93D7A4B40F11}" dt="2020-06-10T17:42:47.285" v="856"/>
        <pc:sldMkLst>
          <pc:docMk/>
          <pc:sldMk cId="649955777" sldId="1170"/>
        </pc:sldMkLst>
        <pc:spChg chg="mod ord">
          <ac:chgData name="Neb Duric" userId="65215127-ed8e-406f-9ed7-b2586f8cc247" providerId="ADAL" clId="{8680EE0D-0F18-4777-BBA0-93D7A4B40F11}" dt="2020-06-10T17:10:35.019" v="586" actId="1035"/>
          <ac:spMkLst>
            <pc:docMk/>
            <pc:sldMk cId="649955777" sldId="1170"/>
            <ac:spMk id="6" creationId="{26189D65-92BF-4528-9A41-54112B6F41D7}"/>
          </ac:spMkLst>
        </pc:spChg>
        <pc:spChg chg="mod">
          <ac:chgData name="Neb Duric" userId="65215127-ed8e-406f-9ed7-b2586f8cc247" providerId="ADAL" clId="{8680EE0D-0F18-4777-BBA0-93D7A4B40F11}" dt="2020-06-10T16:22:39.024" v="12" actId="20577"/>
          <ac:spMkLst>
            <pc:docMk/>
            <pc:sldMk cId="649955777" sldId="1170"/>
            <ac:spMk id="8" creationId="{A5F27909-D97B-4D2C-98D5-8BD46BBD4D36}"/>
          </ac:spMkLst>
        </pc:spChg>
        <pc:picChg chg="add mod ord">
          <ac:chgData name="Neb Duric" userId="65215127-ed8e-406f-9ed7-b2586f8cc247" providerId="ADAL" clId="{8680EE0D-0F18-4777-BBA0-93D7A4B40F11}" dt="2020-06-10T17:10:35.019" v="586" actId="1035"/>
          <ac:picMkLst>
            <pc:docMk/>
            <pc:sldMk cId="649955777" sldId="1170"/>
            <ac:picMk id="2" creationId="{A80006A3-89F0-402B-8093-3DB00E8EAEA8}"/>
          </ac:picMkLst>
        </pc:picChg>
      </pc:sldChg>
      <pc:sldChg chg="modSp mod modTransition modAnim">
        <pc:chgData name="Neb Duric" userId="65215127-ed8e-406f-9ed7-b2586f8cc247" providerId="ADAL" clId="{8680EE0D-0F18-4777-BBA0-93D7A4B40F11}" dt="2020-06-10T17:42:47.285" v="856"/>
        <pc:sldMkLst>
          <pc:docMk/>
          <pc:sldMk cId="2497362234" sldId="1173"/>
        </pc:sldMkLst>
        <pc:spChg chg="mod">
          <ac:chgData name="Neb Duric" userId="65215127-ed8e-406f-9ed7-b2586f8cc247" providerId="ADAL" clId="{8680EE0D-0F18-4777-BBA0-93D7A4B40F11}" dt="2020-06-10T17:22:52.186" v="659" actId="1035"/>
          <ac:spMkLst>
            <pc:docMk/>
            <pc:sldMk cId="2497362234" sldId="1173"/>
            <ac:spMk id="15" creationId="{00000000-0000-0000-0000-000000000000}"/>
          </ac:spMkLst>
        </pc:spChg>
        <pc:spChg chg="mod">
          <ac:chgData name="Neb Duric" userId="65215127-ed8e-406f-9ed7-b2586f8cc247" providerId="ADAL" clId="{8680EE0D-0F18-4777-BBA0-93D7A4B40F11}" dt="2020-06-10T17:23:12.508" v="660" actId="1076"/>
          <ac:spMkLst>
            <pc:docMk/>
            <pc:sldMk cId="2497362234" sldId="1173"/>
            <ac:spMk id="78849" creationId="{00000000-0000-0000-0000-000000000000}"/>
          </ac:spMkLst>
        </pc:spChg>
      </pc:sldChg>
      <pc:sldChg chg="modSp mod modTransition modAnim">
        <pc:chgData name="Neb Duric" userId="65215127-ed8e-406f-9ed7-b2586f8cc247" providerId="ADAL" clId="{8680EE0D-0F18-4777-BBA0-93D7A4B40F11}" dt="2020-06-10T17:42:47.285" v="856"/>
        <pc:sldMkLst>
          <pc:docMk/>
          <pc:sldMk cId="2569810536" sldId="1177"/>
        </pc:sldMkLst>
        <pc:spChg chg="mod">
          <ac:chgData name="Neb Duric" userId="65215127-ed8e-406f-9ed7-b2586f8cc247" providerId="ADAL" clId="{8680EE0D-0F18-4777-BBA0-93D7A4B40F11}" dt="2020-06-10T17:10:09.702" v="576" actId="167"/>
          <ac:spMkLst>
            <pc:docMk/>
            <pc:sldMk cId="2569810536" sldId="1177"/>
            <ac:spMk id="2" creationId="{CA83E00D-1B39-4A04-8170-28452B0E8DB9}"/>
          </ac:spMkLst>
        </pc:spChg>
        <pc:spChg chg="ord">
          <ac:chgData name="Neb Duric" userId="65215127-ed8e-406f-9ed7-b2586f8cc247" providerId="ADAL" clId="{8680EE0D-0F18-4777-BBA0-93D7A4B40F11}" dt="2020-06-10T17:09:56.382" v="574" actId="167"/>
          <ac:spMkLst>
            <pc:docMk/>
            <pc:sldMk cId="2569810536" sldId="1177"/>
            <ac:spMk id="5" creationId="{CDF327AE-789F-40CA-9B2B-392A235D96D5}"/>
          </ac:spMkLst>
        </pc:spChg>
      </pc:sldChg>
      <pc:sldChg chg="addSp delSp modSp mod modTransition delAnim modAnim">
        <pc:chgData name="Neb Duric" userId="65215127-ed8e-406f-9ed7-b2586f8cc247" providerId="ADAL" clId="{8680EE0D-0F18-4777-BBA0-93D7A4B40F11}" dt="2020-06-10T17:42:47.285" v="856"/>
        <pc:sldMkLst>
          <pc:docMk/>
          <pc:sldMk cId="3762915258" sldId="1187"/>
        </pc:sldMkLst>
        <pc:spChg chg="add mod">
          <ac:chgData name="Neb Duric" userId="65215127-ed8e-406f-9ed7-b2586f8cc247" providerId="ADAL" clId="{8680EE0D-0F18-4777-BBA0-93D7A4B40F11}" dt="2020-06-10T16:32:29.605" v="182" actId="1037"/>
          <ac:spMkLst>
            <pc:docMk/>
            <pc:sldMk cId="3762915258" sldId="1187"/>
            <ac:spMk id="5" creationId="{40F80BA1-EF08-4336-A2B9-66B268F44D62}"/>
          </ac:spMkLst>
        </pc:spChg>
        <pc:spChg chg="add mod">
          <ac:chgData name="Neb Duric" userId="65215127-ed8e-406f-9ed7-b2586f8cc247" providerId="ADAL" clId="{8680EE0D-0F18-4777-BBA0-93D7A4B40F11}" dt="2020-06-10T16:32:29.605" v="182" actId="1037"/>
          <ac:spMkLst>
            <pc:docMk/>
            <pc:sldMk cId="3762915258" sldId="1187"/>
            <ac:spMk id="6" creationId="{372E2F43-E33B-4033-BEC8-CF2900B1A5DB}"/>
          </ac:spMkLst>
        </pc:spChg>
        <pc:spChg chg="mod topLvl">
          <ac:chgData name="Neb Duric" userId="65215127-ed8e-406f-9ed7-b2586f8cc247" providerId="ADAL" clId="{8680EE0D-0F18-4777-BBA0-93D7A4B40F11}" dt="2020-06-10T17:18:33.156" v="632" actId="164"/>
          <ac:spMkLst>
            <pc:docMk/>
            <pc:sldMk cId="3762915258" sldId="1187"/>
            <ac:spMk id="12" creationId="{F83B48A2-3159-42CD-BFAD-50BD87533AD6}"/>
          </ac:spMkLst>
        </pc:spChg>
        <pc:spChg chg="add mod">
          <ac:chgData name="Neb Duric" userId="65215127-ed8e-406f-9ed7-b2586f8cc247" providerId="ADAL" clId="{8680EE0D-0F18-4777-BBA0-93D7A4B40F11}" dt="2020-06-10T16:32:29.605" v="182" actId="1037"/>
          <ac:spMkLst>
            <pc:docMk/>
            <pc:sldMk cId="3762915258" sldId="1187"/>
            <ac:spMk id="19" creationId="{B4D134D7-1BA0-48A2-9B29-240E6435BC08}"/>
          </ac:spMkLst>
        </pc:spChg>
        <pc:spChg chg="add mod">
          <ac:chgData name="Neb Duric" userId="65215127-ed8e-406f-9ed7-b2586f8cc247" providerId="ADAL" clId="{8680EE0D-0F18-4777-BBA0-93D7A4B40F11}" dt="2020-06-10T16:32:29.605" v="182" actId="1037"/>
          <ac:spMkLst>
            <pc:docMk/>
            <pc:sldMk cId="3762915258" sldId="1187"/>
            <ac:spMk id="21" creationId="{F61EA56B-F62E-4B55-9756-F30FD1386D13}"/>
          </ac:spMkLst>
        </pc:spChg>
        <pc:spChg chg="add mod">
          <ac:chgData name="Neb Duric" userId="65215127-ed8e-406f-9ed7-b2586f8cc247" providerId="ADAL" clId="{8680EE0D-0F18-4777-BBA0-93D7A4B40F11}" dt="2020-06-10T16:32:29.605" v="182" actId="1037"/>
          <ac:spMkLst>
            <pc:docMk/>
            <pc:sldMk cId="3762915258" sldId="1187"/>
            <ac:spMk id="23" creationId="{DBA9D770-C243-4B5E-9C26-53331F24F9A3}"/>
          </ac:spMkLst>
        </pc:spChg>
        <pc:spChg chg="add mod">
          <ac:chgData name="Neb Duric" userId="65215127-ed8e-406f-9ed7-b2586f8cc247" providerId="ADAL" clId="{8680EE0D-0F18-4777-BBA0-93D7A4B40F11}" dt="2020-06-10T16:32:29.605" v="182" actId="1037"/>
          <ac:spMkLst>
            <pc:docMk/>
            <pc:sldMk cId="3762915258" sldId="1187"/>
            <ac:spMk id="24" creationId="{B453D20E-A777-4CA2-9C63-BFDF45F9CBA5}"/>
          </ac:spMkLst>
        </pc:spChg>
        <pc:spChg chg="add mod ord topLvl">
          <ac:chgData name="Neb Duric" userId="65215127-ed8e-406f-9ed7-b2586f8cc247" providerId="ADAL" clId="{8680EE0D-0F18-4777-BBA0-93D7A4B40F11}" dt="2020-06-10T17:18:33.156" v="632" actId="164"/>
          <ac:spMkLst>
            <pc:docMk/>
            <pc:sldMk cId="3762915258" sldId="1187"/>
            <ac:spMk id="25" creationId="{80FEA2ED-B944-4A1F-B51D-808346E7A34C}"/>
          </ac:spMkLst>
        </pc:spChg>
        <pc:grpChg chg="add del mod">
          <ac:chgData name="Neb Duric" userId="65215127-ed8e-406f-9ed7-b2586f8cc247" providerId="ADAL" clId="{8680EE0D-0F18-4777-BBA0-93D7A4B40F11}" dt="2020-06-10T17:18:00.997" v="628" actId="165"/>
          <ac:grpSpMkLst>
            <pc:docMk/>
            <pc:sldMk cId="3762915258" sldId="1187"/>
            <ac:grpSpMk id="8" creationId="{813D6926-CE2B-4A19-B341-2D90643C6452}"/>
          </ac:grpSpMkLst>
        </pc:grpChg>
        <pc:grpChg chg="add mod">
          <ac:chgData name="Neb Duric" userId="65215127-ed8e-406f-9ed7-b2586f8cc247" providerId="ADAL" clId="{8680EE0D-0F18-4777-BBA0-93D7A4B40F11}" dt="2020-06-10T17:18:33.156" v="632" actId="164"/>
          <ac:grpSpMkLst>
            <pc:docMk/>
            <pc:sldMk cId="3762915258" sldId="1187"/>
            <ac:grpSpMk id="9" creationId="{1FE68D9C-3C22-4F7F-9A39-4EC9A64FD319}"/>
          </ac:grpSpMkLst>
        </pc:grpChg>
        <pc:graphicFrameChg chg="mod modGraphic">
          <ac:chgData name="Neb Duric" userId="65215127-ed8e-406f-9ed7-b2586f8cc247" providerId="ADAL" clId="{8680EE0D-0F18-4777-BBA0-93D7A4B40F11}" dt="2020-06-10T16:50:53.887" v="414" actId="20577"/>
          <ac:graphicFrameMkLst>
            <pc:docMk/>
            <pc:sldMk cId="3762915258" sldId="1187"/>
            <ac:graphicFrameMk id="14" creationId="{0B294596-4F34-4E00-918D-23FAFF417810}"/>
          </ac:graphicFrameMkLst>
        </pc:graphicFrameChg>
        <pc:picChg chg="mod modCrop">
          <ac:chgData name="Neb Duric" userId="65215127-ed8e-406f-9ed7-b2586f8cc247" providerId="ADAL" clId="{8680EE0D-0F18-4777-BBA0-93D7A4B40F11}" dt="2020-06-10T16:32:29.605" v="182" actId="1037"/>
          <ac:picMkLst>
            <pc:docMk/>
            <pc:sldMk cId="3762915258" sldId="1187"/>
            <ac:picMk id="2" creationId="{F32DFABC-CDA7-44FF-8E91-5502F635F8A3}"/>
          </ac:picMkLst>
        </pc:picChg>
        <pc:picChg chg="del mod">
          <ac:chgData name="Neb Duric" userId="65215127-ed8e-406f-9ed7-b2586f8cc247" providerId="ADAL" clId="{8680EE0D-0F18-4777-BBA0-93D7A4B40F11}" dt="2020-06-10T16:50:20.531" v="407" actId="478"/>
          <ac:picMkLst>
            <pc:docMk/>
            <pc:sldMk cId="3762915258" sldId="1187"/>
            <ac:picMk id="3" creationId="{D1B059D9-7B1C-492E-B9F0-4EBCC466B7C0}"/>
          </ac:picMkLst>
        </pc:picChg>
        <pc:picChg chg="add del">
          <ac:chgData name="Neb Duric" userId="65215127-ed8e-406f-9ed7-b2586f8cc247" providerId="ADAL" clId="{8680EE0D-0F18-4777-BBA0-93D7A4B40F11}" dt="2020-06-10T16:26:32.384" v="69"/>
          <ac:picMkLst>
            <pc:docMk/>
            <pc:sldMk cId="3762915258" sldId="1187"/>
            <ac:picMk id="7" creationId="{5CE068AC-8F94-4077-977D-40AC2DBD0C00}"/>
          </ac:picMkLst>
        </pc:picChg>
      </pc:sldChg>
      <pc:sldChg chg="addSp modSp mod modTransition modAnim">
        <pc:chgData name="Neb Duric" userId="65215127-ed8e-406f-9ed7-b2586f8cc247" providerId="ADAL" clId="{8680EE0D-0F18-4777-BBA0-93D7A4B40F11}" dt="2020-06-10T17:42:47.285" v="856"/>
        <pc:sldMkLst>
          <pc:docMk/>
          <pc:sldMk cId="2104489638" sldId="1188"/>
        </pc:sldMkLst>
        <pc:spChg chg="mod">
          <ac:chgData name="Neb Duric" userId="65215127-ed8e-406f-9ed7-b2586f8cc247" providerId="ADAL" clId="{8680EE0D-0F18-4777-BBA0-93D7A4B40F11}" dt="2020-06-10T17:09:42.939" v="573" actId="167"/>
          <ac:spMkLst>
            <pc:docMk/>
            <pc:sldMk cId="2104489638" sldId="1188"/>
            <ac:spMk id="8" creationId="{E8C3D2ED-6C86-49F3-A0BC-9FCCE86A12FB}"/>
          </ac:spMkLst>
        </pc:spChg>
        <pc:spChg chg="mod ord">
          <ac:chgData name="Neb Duric" userId="65215127-ed8e-406f-9ed7-b2586f8cc247" providerId="ADAL" clId="{8680EE0D-0F18-4777-BBA0-93D7A4B40F11}" dt="2020-06-10T17:09:30.182" v="571" actId="167"/>
          <ac:spMkLst>
            <pc:docMk/>
            <pc:sldMk cId="2104489638" sldId="1188"/>
            <ac:spMk id="9" creationId="{B314F275-7792-4569-80DF-1D11644F447C}"/>
          </ac:spMkLst>
        </pc:spChg>
        <pc:grpChg chg="add mod">
          <ac:chgData name="Neb Duric" userId="65215127-ed8e-406f-9ed7-b2586f8cc247" providerId="ADAL" clId="{8680EE0D-0F18-4777-BBA0-93D7A4B40F11}" dt="2020-06-10T17:09:25.684" v="570" actId="167"/>
          <ac:grpSpMkLst>
            <pc:docMk/>
            <pc:sldMk cId="2104489638" sldId="1188"/>
            <ac:grpSpMk id="2" creationId="{72BBC8EA-3717-42B4-BC1B-F42CE87C9F49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628ADC-EA69-421C-9F92-1EF14F1F4017}" type="datetimeFigureOut">
              <a:rPr lang="en-US" smtClean="0"/>
              <a:t>7/26/2020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007D83-4B4B-4705-9E46-444D047E6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102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1B6167-7B10-49EA-B123-02F614136E1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4431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400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1B6167-7B10-49EA-B123-02F614136E1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3790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 txBox="1">
            <a:spLocks noGrp="1" noChangeArrowheads="1"/>
          </p:cNvSpPr>
          <p:nvPr/>
        </p:nvSpPr>
        <p:spPr bwMode="auto">
          <a:xfrm>
            <a:off x="3963988" y="8818563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013" tIns="46507" rIns="93013" bIns="46507" anchor="b"/>
          <a:lstStyle/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5A598F5-077F-4D61-819E-7463EB036654}" type="slidenum"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3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4410075"/>
            <a:ext cx="5600700" cy="41783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2385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18E8041-DC02-49F4-861B-B9289F038E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16626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12988" y="525463"/>
            <a:ext cx="4672012" cy="2628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89230B-5057-4A87-B191-430F51A15D6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7181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133601"/>
            <a:ext cx="10972800" cy="3840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B29CFC-E9AE-4152-92F8-5373232807C1}" type="slidenum"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35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133603"/>
            <a:ext cx="10972800" cy="3840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29CFC-E9AE-4152-92F8-5373232807C1}" type="slidenum">
              <a:rPr lang="en-US" smtClean="0">
                <a:solidFill>
                  <a:srgbClr val="1F497D">
                    <a:lumMod val="60000"/>
                    <a:lumOff val="4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564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54985C-0E51-4D20-9106-F4DBC465C6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61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0" y="3649588"/>
            <a:ext cx="12192000" cy="3199496"/>
            <a:chOff x="0" y="4136199"/>
            <a:chExt cx="10058400" cy="362609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136199"/>
              <a:ext cx="10058400" cy="3626095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 userDrawn="1"/>
          </p:nvSpPr>
          <p:spPr>
            <a:xfrm>
              <a:off x="7091464" y="4136199"/>
              <a:ext cx="1488332" cy="7859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93" fontAlgn="auto">
                <a:spcBef>
                  <a:spcPts val="0"/>
                </a:spcBef>
                <a:spcAft>
                  <a:spcPts val="0"/>
                </a:spcAft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  <p:sp>
        <p:nvSpPr>
          <p:cNvPr id="8" name="Rectangle 7"/>
          <p:cNvSpPr/>
          <p:nvPr userDrawn="1"/>
        </p:nvSpPr>
        <p:spPr>
          <a:xfrm>
            <a:off x="129701" y="60084"/>
            <a:ext cx="11979760" cy="12789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58" tIns="41029" rIns="82058" bIns="41029" rtlCol="0" anchor="ctr"/>
          <a:lstStyle/>
          <a:p>
            <a:pPr algn="ctr" defTabSz="914293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21" y="193766"/>
            <a:ext cx="4433455" cy="384922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7581" y="3565397"/>
            <a:ext cx="9144000" cy="415258"/>
          </a:xfrm>
        </p:spPr>
        <p:txBody>
          <a:bodyPr>
            <a:spAutoFit/>
          </a:bodyPr>
          <a:lstStyle>
            <a:lvl1pPr marL="0" indent="0" algn="ctr">
              <a:buNone/>
              <a:defRPr sz="2400" baseline="0"/>
            </a:lvl1pPr>
            <a:lvl2pPr marL="451320" indent="0" algn="ctr">
              <a:buNone/>
              <a:defRPr sz="2000"/>
            </a:lvl2pPr>
            <a:lvl3pPr marL="902641" indent="0" algn="ctr">
              <a:buNone/>
              <a:defRPr sz="1800"/>
            </a:lvl3pPr>
            <a:lvl4pPr marL="1353961" indent="0" algn="ctr">
              <a:buNone/>
              <a:defRPr sz="1600"/>
            </a:lvl4pPr>
            <a:lvl5pPr marL="1805282" indent="0" algn="ctr">
              <a:buNone/>
              <a:defRPr sz="1600"/>
            </a:lvl5pPr>
            <a:lvl6pPr marL="2256602" indent="0" algn="ctr">
              <a:buNone/>
              <a:defRPr sz="1600"/>
            </a:lvl6pPr>
            <a:lvl7pPr marL="2707922" indent="0" algn="ctr">
              <a:buNone/>
              <a:defRPr sz="1600"/>
            </a:lvl7pPr>
            <a:lvl8pPr marL="3159243" indent="0" algn="ctr">
              <a:buNone/>
              <a:defRPr sz="1600"/>
            </a:lvl8pPr>
            <a:lvl9pPr marL="3610563" indent="0" algn="ctr">
              <a:buNone/>
              <a:defRPr sz="1600"/>
            </a:lvl9pPr>
          </a:lstStyle>
          <a:p>
            <a:r>
              <a:rPr lang="en-US"/>
              <a:t>Slide Deck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672" y="2298893"/>
            <a:ext cx="5541819" cy="94129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103" y="4566425"/>
            <a:ext cx="3078157" cy="1662612"/>
          </a:xfrm>
          <a:prstGeom prst="rect">
            <a:avLst/>
          </a:prstGeom>
        </p:spPr>
      </p:pic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672328" y="803292"/>
            <a:ext cx="3442768" cy="433720"/>
          </a:xfrm>
        </p:spPr>
        <p:txBody>
          <a:bodyPr/>
          <a:lstStyle>
            <a:lvl1pPr marL="0" indent="0">
              <a:buNone/>
              <a:defRPr sz="1800" i="1"/>
            </a:lvl1pPr>
          </a:lstStyle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354599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782" y="118821"/>
            <a:ext cx="9916317" cy="95408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83377-67BE-4D38-BE26-BBA81F93C9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271195" y="1072903"/>
            <a:ext cx="11732148" cy="5107022"/>
          </a:xfrm>
        </p:spPr>
        <p:txBody>
          <a:bodyPr>
            <a:noAutofit/>
          </a:bodyPr>
          <a:lstStyle>
            <a:lvl1pPr>
              <a:defRPr sz="1700"/>
            </a:lvl1pPr>
            <a:lvl2pPr>
              <a:buSzPct val="70000"/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90453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theme" Target="../theme/theme2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304800"/>
            <a:ext cx="10972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76401"/>
            <a:ext cx="10972800" cy="384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78400" y="6416676"/>
            <a:ext cx="28448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C083022-8F16-4811-8945-97CA7258F9DF}" type="slidenum">
              <a:rPr lang="en-US">
                <a:solidFill>
                  <a:srgbClr val="1F497D">
                    <a:lumMod val="60000"/>
                    <a:lumOff val="4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382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rgbClr val="7F7F7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7F7F7F"/>
          </a:solidFill>
          <a:latin typeface="Adobe Garamond Pro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7F7F7F"/>
          </a:solidFill>
          <a:latin typeface="Adobe Garamond Pro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7F7F7F"/>
          </a:solidFill>
          <a:latin typeface="Adobe Garamond Pro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7F7F7F"/>
          </a:solidFill>
          <a:latin typeface="Adobe Garamond Pro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A6A6A6"/>
          </a:solidFill>
          <a:latin typeface="Adobe Garamond Pro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A6A6A6"/>
          </a:solidFill>
          <a:latin typeface="Adobe Garamond Pro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A6A6A6"/>
          </a:solidFill>
          <a:latin typeface="Adobe Garamond Pro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A6A6A6"/>
          </a:solidFill>
          <a:latin typeface="Adobe Garamond Pro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558ED5"/>
        </a:buClr>
        <a:buFont typeface="Arial" charset="0"/>
        <a:buChar char="•"/>
        <a:defRPr sz="3200" kern="1200">
          <a:solidFill>
            <a:srgbClr val="7F7F7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558ED5"/>
        </a:buClr>
        <a:buSzPct val="85000"/>
        <a:buFont typeface="Wingdings" pitchFamily="2" charset="2"/>
        <a:buChar char="§"/>
        <a:defRPr sz="2800" kern="1200">
          <a:solidFill>
            <a:srgbClr val="7F7F7F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558ED5"/>
        </a:buClr>
        <a:buSzPct val="90000"/>
        <a:buChar char="−"/>
        <a:defRPr sz="2400" kern="1200">
          <a:solidFill>
            <a:srgbClr val="7F7F7F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558ED5"/>
        </a:buClr>
        <a:buFont typeface="Arial" charset="0"/>
        <a:buChar char="•"/>
        <a:defRPr sz="2000" kern="1200">
          <a:solidFill>
            <a:srgbClr val="7F7F7F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558ED5"/>
        </a:buClr>
        <a:buFont typeface="Arial" charset="0"/>
        <a:buChar char="&gt;"/>
        <a:defRPr sz="2000" kern="1200">
          <a:solidFill>
            <a:srgbClr val="7F7F7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35" y="99913"/>
            <a:ext cx="11866364" cy="91292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783" y="206030"/>
            <a:ext cx="11649611" cy="720991"/>
          </a:xfrm>
          <a:prstGeom prst="rect">
            <a:avLst/>
          </a:prstGeom>
        </p:spPr>
        <p:txBody>
          <a:bodyPr vert="horz" lIns="81765" tIns="40883" rIns="81765" bIns="40883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783" y="1012852"/>
            <a:ext cx="11649611" cy="5257853"/>
          </a:xfrm>
          <a:prstGeom prst="rect">
            <a:avLst/>
          </a:prstGeom>
        </p:spPr>
        <p:txBody>
          <a:bodyPr vert="horz" lIns="81765" tIns="40883" rIns="81765" bIns="40883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24400" y="6356351"/>
            <a:ext cx="2743200" cy="365124"/>
          </a:xfrm>
          <a:prstGeom prst="rect">
            <a:avLst/>
          </a:prstGeom>
        </p:spPr>
        <p:txBody>
          <a:bodyPr vert="horz" lIns="81765" tIns="40883" rIns="81765" bIns="4088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1029"/>
            <a:fld id="{98983377-67BE-4D38-BE26-BBA81F93C9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1029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617" y="6111529"/>
            <a:ext cx="2959563" cy="64347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81" y="6312999"/>
            <a:ext cx="2551395" cy="446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2681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ctr" defTabSz="899425" rtl="0" eaLnBrk="1" latinLnBrk="0" hangingPunct="1">
        <a:lnSpc>
          <a:spcPct val="90000"/>
        </a:lnSpc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4853" indent="-224853" algn="l" defTabSz="899425" rtl="0" eaLnBrk="1" latinLnBrk="0" hangingPunct="1">
        <a:lnSpc>
          <a:spcPct val="90000"/>
        </a:lnSpc>
        <a:spcBef>
          <a:spcPts val="986"/>
        </a:spcBef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674567" indent="-224853" algn="l" defTabSz="899425" rtl="0" eaLnBrk="1" latinLnBrk="0" hangingPunct="1">
        <a:lnSpc>
          <a:spcPct val="90000"/>
        </a:lnSpc>
        <a:spcBef>
          <a:spcPts val="493"/>
        </a:spcBef>
        <a:buClr>
          <a:schemeClr val="accent1"/>
        </a:buClr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1124272" indent="-224853" algn="l" defTabSz="899425" rtl="0" eaLnBrk="1" latinLnBrk="0" hangingPunct="1">
        <a:lnSpc>
          <a:spcPct val="90000"/>
        </a:lnSpc>
        <a:spcBef>
          <a:spcPts val="493"/>
        </a:spcBef>
        <a:buClr>
          <a:schemeClr val="accent1"/>
        </a:buClr>
        <a:buFont typeface="Calibri" panose="020F0502020204030204" pitchFamily="34" charset="0"/>
        <a:buChar char="‒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573982" indent="-224853" algn="l" defTabSz="899425" rtl="0" eaLnBrk="1" latinLnBrk="0" hangingPunct="1">
        <a:lnSpc>
          <a:spcPct val="90000"/>
        </a:lnSpc>
        <a:spcBef>
          <a:spcPts val="493"/>
        </a:spcBef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2023690" indent="-224853" algn="l" defTabSz="899425" rtl="0" eaLnBrk="1" latinLnBrk="0" hangingPunct="1">
        <a:lnSpc>
          <a:spcPct val="90000"/>
        </a:lnSpc>
        <a:spcBef>
          <a:spcPts val="493"/>
        </a:spcBef>
        <a:buClr>
          <a:schemeClr val="accent1"/>
        </a:buClr>
        <a:buFont typeface="Calibri" panose="020F0502020204030204" pitchFamily="34" charset="0"/>
        <a:buChar char="›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473394" indent="-224853" algn="l" defTabSz="899425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23103" indent="-224853" algn="l" defTabSz="899425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372816" indent="-224853" algn="l" defTabSz="899425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22521" indent="-224853" algn="l" defTabSz="899425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94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9711" algn="l" defTabSz="8994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9425" algn="l" defTabSz="8994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49130" algn="l" defTabSz="8994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98836" algn="l" defTabSz="8994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48543" algn="l" defTabSz="8994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98250" algn="l" defTabSz="8994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47961" algn="l" defTabSz="8994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97669" algn="l" defTabSz="8994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304800"/>
            <a:ext cx="10972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76403"/>
            <a:ext cx="10972800" cy="384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78400" y="6416678"/>
            <a:ext cx="28448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75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C083022-8F16-4811-8945-97CA7258F9DF}" type="slidenum">
              <a:rPr lang="en-US">
                <a:solidFill>
                  <a:srgbClr val="1F497D">
                    <a:lumMod val="60000"/>
                    <a:lumOff val="40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044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kern="1200">
          <a:solidFill>
            <a:srgbClr val="7F7F7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rgbClr val="7F7F7F"/>
          </a:solidFill>
          <a:latin typeface="Adobe Garamond Pro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rgbClr val="7F7F7F"/>
          </a:solidFill>
          <a:latin typeface="Adobe Garamond Pro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rgbClr val="7F7F7F"/>
          </a:solidFill>
          <a:latin typeface="Adobe Garamond Pro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rgbClr val="7F7F7F"/>
          </a:solidFill>
          <a:latin typeface="Adobe Garamond Pro" pitchFamily="18" charset="0"/>
        </a:defRPr>
      </a:lvl5pPr>
      <a:lvl6pPr marL="342900" algn="l" rtl="0" fontAlgn="base">
        <a:spcBef>
          <a:spcPct val="0"/>
        </a:spcBef>
        <a:spcAft>
          <a:spcPct val="0"/>
        </a:spcAft>
        <a:defRPr sz="3000">
          <a:solidFill>
            <a:srgbClr val="A6A6A6"/>
          </a:solidFill>
          <a:latin typeface="Adobe Garamond Pro" pitchFamily="18" charset="0"/>
        </a:defRPr>
      </a:lvl6pPr>
      <a:lvl7pPr marL="685800" algn="l" rtl="0" fontAlgn="base">
        <a:spcBef>
          <a:spcPct val="0"/>
        </a:spcBef>
        <a:spcAft>
          <a:spcPct val="0"/>
        </a:spcAft>
        <a:defRPr sz="3000">
          <a:solidFill>
            <a:srgbClr val="A6A6A6"/>
          </a:solidFill>
          <a:latin typeface="Adobe Garamond Pro" pitchFamily="18" charset="0"/>
        </a:defRPr>
      </a:lvl7pPr>
      <a:lvl8pPr marL="1028700" algn="l" rtl="0" fontAlgn="base">
        <a:spcBef>
          <a:spcPct val="0"/>
        </a:spcBef>
        <a:spcAft>
          <a:spcPct val="0"/>
        </a:spcAft>
        <a:defRPr sz="3000">
          <a:solidFill>
            <a:srgbClr val="A6A6A6"/>
          </a:solidFill>
          <a:latin typeface="Adobe Garamond Pro" pitchFamily="18" charset="0"/>
        </a:defRPr>
      </a:lvl8pPr>
      <a:lvl9pPr marL="1371600" algn="l" rtl="0" fontAlgn="base">
        <a:spcBef>
          <a:spcPct val="0"/>
        </a:spcBef>
        <a:spcAft>
          <a:spcPct val="0"/>
        </a:spcAft>
        <a:defRPr sz="3000">
          <a:solidFill>
            <a:srgbClr val="A6A6A6"/>
          </a:solidFill>
          <a:latin typeface="Adobe Garamond Pro" pitchFamily="18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lr>
          <a:srgbClr val="558ED5"/>
        </a:buClr>
        <a:buFont typeface="Arial" charset="0"/>
        <a:buChar char="•"/>
        <a:defRPr sz="2400" kern="1200">
          <a:solidFill>
            <a:srgbClr val="7F7F7F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rgbClr val="558ED5"/>
        </a:buClr>
        <a:buSzPct val="85000"/>
        <a:buFont typeface="Wingdings" pitchFamily="2" charset="2"/>
        <a:buChar char="§"/>
        <a:defRPr sz="2100" kern="1200">
          <a:solidFill>
            <a:srgbClr val="7F7F7F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lr>
          <a:srgbClr val="558ED5"/>
        </a:buClr>
        <a:buSzPct val="90000"/>
        <a:buChar char="−"/>
        <a:defRPr sz="1800" kern="1200">
          <a:solidFill>
            <a:srgbClr val="7F7F7F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lr>
          <a:srgbClr val="558ED5"/>
        </a:buClr>
        <a:buFont typeface="Arial" charset="0"/>
        <a:buChar char="•"/>
        <a:defRPr sz="1500" kern="1200">
          <a:solidFill>
            <a:srgbClr val="7F7F7F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lr>
          <a:srgbClr val="558ED5"/>
        </a:buClr>
        <a:buFont typeface="Arial" charset="0"/>
        <a:buChar char="&gt;"/>
        <a:defRPr sz="1500" kern="1200">
          <a:solidFill>
            <a:srgbClr val="7F7F7F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10972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fld id="{C35E57E8-53BF-48F6-A4F3-C9F6AE7383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693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folHlink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folHlink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folHlink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folHlink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folHlink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folHlink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folHlink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folHlink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folHlink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16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32" y="99904"/>
            <a:ext cx="11866365" cy="91291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778" y="205998"/>
            <a:ext cx="11649609" cy="720991"/>
          </a:xfrm>
          <a:prstGeom prst="rect">
            <a:avLst/>
          </a:prstGeom>
        </p:spPr>
        <p:txBody>
          <a:bodyPr vert="horz" lIns="82058" tIns="41029" rIns="82058" bIns="4102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778" y="1012822"/>
            <a:ext cx="11649609" cy="5257854"/>
          </a:xfrm>
          <a:prstGeom prst="rect">
            <a:avLst/>
          </a:prstGeom>
        </p:spPr>
        <p:txBody>
          <a:bodyPr vert="horz" lIns="82058" tIns="41029" rIns="82058" bIns="4102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24400" y="6356352"/>
            <a:ext cx="2743200" cy="365125"/>
          </a:xfrm>
          <a:prstGeom prst="rect">
            <a:avLst/>
          </a:prstGeom>
        </p:spPr>
        <p:txBody>
          <a:bodyPr vert="horz" lIns="82058" tIns="41029" rIns="82058" bIns="4102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93"/>
            <a:fld id="{98983377-67BE-4D38-BE26-BBA81F93C943}" type="slidenum"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 defTabSz="914293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6612" y="6111528"/>
            <a:ext cx="2959563" cy="64347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82" y="6312969"/>
            <a:ext cx="2551393" cy="44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358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</p:sldLayoutIdLst>
  <p:hf hdr="0" ftr="0" dt="0"/>
  <p:txStyles>
    <p:titleStyle>
      <a:lvl1pPr algn="ctr" defTabSz="902641" rtl="0" eaLnBrk="1" latinLnBrk="0" hangingPunct="1">
        <a:lnSpc>
          <a:spcPct val="90000"/>
        </a:lnSpc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5660" indent="-225660" algn="l" defTabSz="902641" rtl="0" eaLnBrk="1" latinLnBrk="0" hangingPunct="1">
        <a:lnSpc>
          <a:spcPct val="90000"/>
        </a:lnSpc>
        <a:spcBef>
          <a:spcPts val="987"/>
        </a:spcBef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676981" indent="-225660" algn="l" defTabSz="902641" rtl="0" eaLnBrk="1" latinLnBrk="0" hangingPunct="1">
        <a:lnSpc>
          <a:spcPct val="90000"/>
        </a:lnSpc>
        <a:spcBef>
          <a:spcPts val="494"/>
        </a:spcBef>
        <a:buClr>
          <a:schemeClr val="accent1"/>
        </a:buClr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1128301" indent="-225660" algn="l" defTabSz="902641" rtl="0" eaLnBrk="1" latinLnBrk="0" hangingPunct="1">
        <a:lnSpc>
          <a:spcPct val="90000"/>
        </a:lnSpc>
        <a:spcBef>
          <a:spcPts val="494"/>
        </a:spcBef>
        <a:buClr>
          <a:schemeClr val="accent1"/>
        </a:buClr>
        <a:buFont typeface="Calibri" panose="020F0502020204030204" pitchFamily="34" charset="0"/>
        <a:buChar char="‒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579621" indent="-225660" algn="l" defTabSz="902641" rtl="0" eaLnBrk="1" latinLnBrk="0" hangingPunct="1">
        <a:lnSpc>
          <a:spcPct val="90000"/>
        </a:lnSpc>
        <a:spcBef>
          <a:spcPts val="494"/>
        </a:spcBef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2030942" indent="-225660" algn="l" defTabSz="902641" rtl="0" eaLnBrk="1" latinLnBrk="0" hangingPunct="1">
        <a:lnSpc>
          <a:spcPct val="90000"/>
        </a:lnSpc>
        <a:spcBef>
          <a:spcPts val="494"/>
        </a:spcBef>
        <a:buClr>
          <a:schemeClr val="accent1"/>
        </a:buClr>
        <a:buFont typeface="Calibri" panose="020F0502020204030204" pitchFamily="34" charset="0"/>
        <a:buChar char="›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482262" indent="-225660" algn="l" defTabSz="902641" rtl="0" eaLnBrk="1" latinLnBrk="0" hangingPunct="1">
        <a:lnSpc>
          <a:spcPct val="90000"/>
        </a:lnSpc>
        <a:spcBef>
          <a:spcPts val="494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33583" indent="-225660" algn="l" defTabSz="902641" rtl="0" eaLnBrk="1" latinLnBrk="0" hangingPunct="1">
        <a:lnSpc>
          <a:spcPct val="90000"/>
        </a:lnSpc>
        <a:spcBef>
          <a:spcPts val="494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384903" indent="-225660" algn="l" defTabSz="902641" rtl="0" eaLnBrk="1" latinLnBrk="0" hangingPunct="1">
        <a:lnSpc>
          <a:spcPct val="90000"/>
        </a:lnSpc>
        <a:spcBef>
          <a:spcPts val="494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36223" indent="-225660" algn="l" defTabSz="902641" rtl="0" eaLnBrk="1" latinLnBrk="0" hangingPunct="1">
        <a:lnSpc>
          <a:spcPct val="90000"/>
        </a:lnSpc>
        <a:spcBef>
          <a:spcPts val="494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026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1320" algn="l" defTabSz="9026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2641" algn="l" defTabSz="9026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961" algn="l" defTabSz="9026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05282" algn="l" defTabSz="9026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56602" algn="l" defTabSz="9026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07922" algn="l" defTabSz="9026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59243" algn="l" defTabSz="9026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10563" algn="l" defTabSz="9026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emf"/><Relationship Id="rId10" Type="http://schemas.openxmlformats.org/officeDocument/2006/relationships/image" Target="../media/image17.sv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3E00D-1B39-4A04-8170-28452B0E8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9503" y="2197890"/>
            <a:ext cx="7502495" cy="2232024"/>
          </a:xfrm>
        </p:spPr>
        <p:txBody>
          <a:bodyPr/>
          <a:lstStyle/>
          <a:p>
            <a:r>
              <a:rPr lang="en-US" sz="405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Predicting Breast Cancer Risk with SoftVue</a:t>
            </a:r>
            <a:br>
              <a:rPr lang="en-US" sz="405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70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Delphinus Medical Technologies</a:t>
            </a:r>
            <a:endParaRPr lang="en-US" sz="405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DF327AE-789F-40CA-9B2B-392A235D9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0002" y="2197890"/>
            <a:ext cx="7442200" cy="2232026"/>
          </a:xfrm>
          <a:prstGeom prst="rect">
            <a:avLst/>
          </a:prstGeom>
          <a:gradFill rotWithShape="1">
            <a:gsLst>
              <a:gs pos="0">
                <a:srgbClr val="DDDDDD">
                  <a:alpha val="45000"/>
                </a:srgbClr>
              </a:gs>
              <a:gs pos="100000">
                <a:srgbClr val="DDDDDD">
                  <a:gamma/>
                  <a:shade val="66275"/>
                  <a:invGamma/>
                  <a:alpha val="42000"/>
                </a:srgbClr>
              </a:gs>
            </a:gsLst>
            <a:lin ang="5400000" scaled="1"/>
          </a:gradFill>
          <a:ln>
            <a:noFill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defTabSz="685800" eaLnBrk="1" hangingPunct="1">
              <a:defRPr/>
            </a:pPr>
            <a:endParaRPr lang="en-US" sz="2400" b="0" kern="0">
              <a:solidFill>
                <a:srgbClr val="FFFFFF">
                  <a:lumMod val="50000"/>
                </a:srgbClr>
              </a:solidFill>
              <a:effectLst/>
              <a:latin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2DEACC-7A34-4385-B2C5-5179FC793F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85800">
              <a:defRPr/>
            </a:pPr>
            <a:fld id="{31B29CFC-E9AE-4152-92F8-5373232807C1}" type="slidenum">
              <a:rPr lang="en-US">
                <a:solidFill>
                  <a:srgbClr val="1F497D">
                    <a:lumMod val="60000"/>
                    <a:lumOff val="40000"/>
                  </a:srgbClr>
                </a:solidFill>
              </a:rPr>
              <a:pPr defTabSz="685800">
                <a:defRPr/>
              </a:pPr>
              <a:t>1</a:t>
            </a:fld>
            <a:endParaRPr lang="en-US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81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750C751-38AB-42BC-B488-DD257E3D5772}"/>
              </a:ext>
            </a:extLst>
          </p:cNvPr>
          <p:cNvGrpSpPr/>
          <p:nvPr/>
        </p:nvGrpSpPr>
        <p:grpSpPr>
          <a:xfrm>
            <a:off x="3411704" y="491693"/>
            <a:ext cx="5583937" cy="914479"/>
            <a:chOff x="3411704" y="491693"/>
            <a:chExt cx="5583937" cy="91447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6189D65-92BF-4528-9A41-54112B6F41D7}"/>
                </a:ext>
              </a:extLst>
            </p:cNvPr>
            <p:cNvSpPr txBox="1"/>
            <p:nvPr/>
          </p:nvSpPr>
          <p:spPr>
            <a:xfrm>
              <a:off x="3977308" y="625768"/>
              <a:ext cx="44527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>
                  <a:solidFill>
                    <a:schemeClr val="bg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Unmet need</a:t>
              </a:r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80006A3-89F0-402B-8093-3DB00E8EA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11704" y="491693"/>
              <a:ext cx="5583937" cy="914479"/>
            </a:xfrm>
            <a:prstGeom prst="rect">
              <a:avLst/>
            </a:prstGeom>
          </p:spPr>
        </p:pic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2DEACC-7A34-4385-B2C5-5179FC793F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B29CFC-E9AE-4152-92F8-5373232807C1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F27909-D97B-4D2C-98D5-8BD46BBD4D36}"/>
              </a:ext>
            </a:extLst>
          </p:cNvPr>
          <p:cNvSpPr/>
          <p:nvPr/>
        </p:nvSpPr>
        <p:spPr>
          <a:xfrm>
            <a:off x="331304" y="1705591"/>
            <a:ext cx="1152939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Women with dense breasts are much more likely to develop breast cancer but mammography is too crude to provide accurate assessment of risk</a:t>
            </a:r>
          </a:p>
          <a:p>
            <a:endParaRPr lang="en-US" sz="2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Women with dense breasts are more likely to have cancer missed on mammography  but lack of accurate risk assessment limits guidance for alternative imaging.</a:t>
            </a:r>
          </a:p>
          <a:p>
            <a:endParaRPr lang="en-US" sz="2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Women under 40 have no avenue for assessing their breast density and are not eligible for mammography and therefore no risk assessment.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i="1" u="sng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 million women </a:t>
            </a:r>
            <a:r>
              <a:rPr lang="en-US" sz="24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US are impacted by these limitations. A more accurate risk prediction method that also works for women of all ages is urgently needed.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test</a:t>
            </a:r>
            <a:b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49955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00FF9E6-BDD7-4D14-913D-6886AA5F0B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0487" y="1825185"/>
            <a:ext cx="4986960" cy="296291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4A4A040-8DBA-4158-B86C-8E3A32DDD640}"/>
              </a:ext>
            </a:extLst>
          </p:cNvPr>
          <p:cNvSpPr txBox="1"/>
          <p:nvPr/>
        </p:nvSpPr>
        <p:spPr>
          <a:xfrm>
            <a:off x="7399551" y="5295407"/>
            <a:ext cx="3636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3D Volume estimate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545884F-9CC2-4587-98CD-55A62FD4D705}"/>
              </a:ext>
            </a:extLst>
          </p:cNvPr>
          <p:cNvSpPr txBox="1"/>
          <p:nvPr/>
        </p:nvSpPr>
        <p:spPr>
          <a:xfrm>
            <a:off x="7399551" y="5664739"/>
            <a:ext cx="3636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No arbitrary thresholds required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EEEC4EE-DBFA-4F6E-965F-002E2478A54A}"/>
              </a:ext>
            </a:extLst>
          </p:cNvPr>
          <p:cNvSpPr txBox="1"/>
          <p:nvPr/>
        </p:nvSpPr>
        <p:spPr>
          <a:xfrm>
            <a:off x="7399550" y="6085363"/>
            <a:ext cx="36366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Single absolute number quantifies density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1923752" y="233511"/>
            <a:ext cx="9112469" cy="923417"/>
          </a:xfrm>
          <a:prstGeom prst="rect">
            <a:avLst/>
          </a:prstGeom>
          <a:gradFill rotWithShape="1">
            <a:gsLst>
              <a:gs pos="0">
                <a:srgbClr val="DDDDDD">
                  <a:alpha val="45000"/>
                </a:srgbClr>
              </a:gs>
              <a:gs pos="100000">
                <a:srgbClr val="DDDDDD">
                  <a:gamma/>
                  <a:shade val="66275"/>
                  <a:invGamma/>
                  <a:alpha val="42000"/>
                </a:srgbClr>
              </a:gs>
            </a:gsLst>
            <a:lin ang="5400000" scaled="1"/>
          </a:gra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sz="3200" b="0" kern="0">
              <a:solidFill>
                <a:srgbClr val="FFFFFF">
                  <a:lumMod val="50000"/>
                </a:srgbClr>
              </a:solidFill>
              <a:effectLst/>
              <a:latin typeface="Adobe Garamond Pro"/>
            </a:endParaRPr>
          </a:p>
        </p:txBody>
      </p:sp>
      <p:sp>
        <p:nvSpPr>
          <p:cNvPr id="7884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03000" y="95370"/>
            <a:ext cx="9153972" cy="1122584"/>
          </a:xfrm>
        </p:spPr>
        <p:txBody>
          <a:bodyPr/>
          <a:lstStyle/>
          <a:p>
            <a:pPr eaLnBrk="1" hangingPunct="1"/>
            <a:r>
              <a:rPr lang="en-US" sz="2800" kern="1200">
                <a:solidFill>
                  <a:schemeClr val="bg1">
                    <a:lumMod val="75000"/>
                  </a:schemeClr>
                </a:solidFill>
                <a:latin typeface="Calibri"/>
                <a:ea typeface="+mn-ea"/>
                <a:cs typeface="+mn-cs"/>
              </a:rPr>
              <a:t>Sound speed measure of breast density has major advantages</a:t>
            </a:r>
            <a:endParaRPr lang="en-US" sz="280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78850" name="Picture 3"/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5">
            <a:lum bright="6000" contrast="20000"/>
          </a:blip>
          <a:srcRect l="8905" t="3931" r="3532" b="50414"/>
          <a:stretch/>
        </p:blipFill>
        <p:spPr>
          <a:xfrm>
            <a:off x="250067" y="1869590"/>
            <a:ext cx="3636671" cy="1334409"/>
          </a:xfrm>
        </p:spPr>
      </p:pic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7160487" y="1438888"/>
            <a:ext cx="3603625" cy="368300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FFCC99"/>
                </a:solidFill>
                <a:latin typeface="Arial" charset="0"/>
              </a:rPr>
              <a:t> </a:t>
            </a:r>
            <a:r>
              <a:rPr lang="en-US" b="1">
                <a:solidFill>
                  <a:srgbClr val="FFC000"/>
                </a:solidFill>
                <a:latin typeface="Arial" charset="0"/>
              </a:rPr>
              <a:t>SoftVue</a:t>
            </a: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1004492" y="1398647"/>
            <a:ext cx="2351088" cy="368300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FFCC99"/>
                </a:solidFill>
                <a:latin typeface="Arial" charset="0"/>
              </a:rPr>
              <a:t> </a:t>
            </a:r>
            <a:r>
              <a:rPr lang="en-US" b="1">
                <a:solidFill>
                  <a:srgbClr val="FFC000"/>
                </a:solidFill>
                <a:latin typeface="Arial" charset="0"/>
              </a:rPr>
              <a:t>Mammography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E48EBE-DF78-4DA7-AD82-95E9BEFA1ADA}"/>
              </a:ext>
            </a:extLst>
          </p:cNvPr>
          <p:cNvSpPr txBox="1"/>
          <p:nvPr/>
        </p:nvSpPr>
        <p:spPr>
          <a:xfrm>
            <a:off x="444856" y="3881058"/>
            <a:ext cx="3636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2D projections of 3D Volume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4F1BF4-E784-41A3-ACED-1A2434B02E38}"/>
              </a:ext>
            </a:extLst>
          </p:cNvPr>
          <p:cNvSpPr txBox="1"/>
          <p:nvPr/>
        </p:nvSpPr>
        <p:spPr>
          <a:xfrm>
            <a:off x="444856" y="4453076"/>
            <a:ext cx="31992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Arbitrary thresholds to isolate dense tissue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A8E4F81-4781-45CA-B225-973EADC0411E}"/>
              </a:ext>
            </a:extLst>
          </p:cNvPr>
          <p:cNvSpPr txBox="1"/>
          <p:nvPr/>
        </p:nvSpPr>
        <p:spPr>
          <a:xfrm>
            <a:off x="444855" y="5374973"/>
            <a:ext cx="3636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No quantitative pixel values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B6B464-0C42-4669-AF2A-3AEEA0B6DA81}"/>
              </a:ext>
            </a:extLst>
          </p:cNvPr>
          <p:cNvSpPr txBox="1"/>
          <p:nvPr/>
        </p:nvSpPr>
        <p:spPr>
          <a:xfrm>
            <a:off x="250067" y="3157832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bg1"/>
                </a:solidFill>
              </a:rPr>
              <a:t>Fatty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1FAFAD1-0317-4B3B-B998-DC10E7B7EA23}"/>
              </a:ext>
            </a:extLst>
          </p:cNvPr>
          <p:cNvCxnSpPr/>
          <p:nvPr/>
        </p:nvCxnSpPr>
        <p:spPr bwMode="auto">
          <a:xfrm>
            <a:off x="905398" y="3306642"/>
            <a:ext cx="2265726" cy="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>
            <a:prstShdw prst="shdw17" dist="17961" dir="2700000">
              <a:srgbClr val="FF0000">
                <a:gamma/>
                <a:shade val="60000"/>
                <a:invGamma/>
              </a:srgbClr>
            </a:prstShdw>
          </a:effectLst>
        </p:spPr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9DD057D0-E138-4203-8177-E097103DE2D8}"/>
              </a:ext>
            </a:extLst>
          </p:cNvPr>
          <p:cNvSpPr txBox="1"/>
          <p:nvPr/>
        </p:nvSpPr>
        <p:spPr>
          <a:xfrm>
            <a:off x="3162869" y="3157832"/>
            <a:ext cx="7024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bg1"/>
                </a:solidFill>
              </a:rPr>
              <a:t>Dense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4CA832D-DFD4-4FA3-A4E4-E84CF2077AD7}"/>
              </a:ext>
            </a:extLst>
          </p:cNvPr>
          <p:cNvSpPr txBox="1"/>
          <p:nvPr/>
        </p:nvSpPr>
        <p:spPr>
          <a:xfrm>
            <a:off x="7247788" y="2882253"/>
            <a:ext cx="5513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chemeClr val="bg1"/>
                </a:solidFill>
              </a:rPr>
              <a:t>Fatty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24A7902-8D2E-4B4C-90B8-AE0CFA0ECBF8}"/>
              </a:ext>
            </a:extLst>
          </p:cNvPr>
          <p:cNvSpPr txBox="1"/>
          <p:nvPr/>
        </p:nvSpPr>
        <p:spPr>
          <a:xfrm>
            <a:off x="9196251" y="2943867"/>
            <a:ext cx="8771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chemeClr val="bg1"/>
                </a:solidFill>
              </a:rPr>
              <a:t>Scattered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95B9C05-51EA-4D0D-93DF-4C31F7511CB1}"/>
              </a:ext>
            </a:extLst>
          </p:cNvPr>
          <p:cNvSpPr txBox="1"/>
          <p:nvPr/>
        </p:nvSpPr>
        <p:spPr>
          <a:xfrm>
            <a:off x="7303592" y="4338349"/>
            <a:ext cx="1312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chemeClr val="bg1"/>
                </a:solidFill>
              </a:rPr>
              <a:t>Heterogenous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55F2B0E-982A-487F-8666-6D3151F3EB33}"/>
              </a:ext>
            </a:extLst>
          </p:cNvPr>
          <p:cNvSpPr txBox="1"/>
          <p:nvPr/>
        </p:nvSpPr>
        <p:spPr>
          <a:xfrm>
            <a:off x="9217885" y="4376108"/>
            <a:ext cx="711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chemeClr val="bg1"/>
                </a:solidFill>
              </a:rPr>
              <a:t>Dense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D03F6B-B3DD-445D-9C21-6DB93C32B00F}"/>
              </a:ext>
            </a:extLst>
          </p:cNvPr>
          <p:cNvSpPr/>
          <p:nvPr/>
        </p:nvSpPr>
        <p:spPr bwMode="auto">
          <a:xfrm>
            <a:off x="4213298" y="5235095"/>
            <a:ext cx="914400" cy="914400"/>
          </a:xfrm>
          <a:prstGeom prst="rect">
            <a:avLst/>
          </a:prstGeom>
          <a:noFill/>
          <a:ln w="317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FF0000">
                <a:gamma/>
                <a:shade val="60000"/>
                <a:invGamma/>
              </a:srgb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CEB0559E-3F54-4290-9CA8-D806C15246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0393" y="2246113"/>
            <a:ext cx="2822693" cy="3432345"/>
          </a:xfrm>
          <a:prstGeom prst="rect">
            <a:avLst/>
          </a:prstGeom>
        </p:spPr>
      </p:pic>
      <p:pic>
        <p:nvPicPr>
          <p:cNvPr id="10" name="Graphic 9" descr="Checkmark">
            <a:extLst>
              <a:ext uri="{FF2B5EF4-FFF2-40B4-BE49-F238E27FC236}">
                <a16:creationId xmlns:a16="http://schemas.microsoft.com/office/drawing/2014/main" id="{24E41EBF-6579-4839-B713-2F9C726251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72904" y="3809272"/>
            <a:ext cx="651255" cy="1190564"/>
          </a:xfrm>
          <a:prstGeom prst="rect">
            <a:avLst/>
          </a:prstGeom>
        </p:spPr>
      </p:pic>
      <p:pic>
        <p:nvPicPr>
          <p:cNvPr id="12" name="Graphic 11" descr="Close">
            <a:extLst>
              <a:ext uri="{FF2B5EF4-FFF2-40B4-BE49-F238E27FC236}">
                <a16:creationId xmlns:a16="http://schemas.microsoft.com/office/drawing/2014/main" id="{1509093B-AEAE-489E-A185-EBB8C409999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26697" y="3132982"/>
            <a:ext cx="914400" cy="9144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6A4A094-F167-48C8-836D-B0CF812F2FA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33204" y="3962106"/>
            <a:ext cx="914479" cy="91447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732EF87-F7B5-4DA2-B6B1-A44B3431859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43297" y="4791309"/>
            <a:ext cx="914479" cy="914479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8072339-5019-4000-A023-8EB4BF58E4F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71584" y="2963249"/>
            <a:ext cx="652329" cy="118882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5E714D1B-8BEF-4E09-8352-6BF74C14744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6580" y="4654136"/>
            <a:ext cx="652329" cy="118882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97362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13" grpId="0"/>
      <p:bldP spid="14" grpId="0"/>
      <p:bldP spid="3" grpId="0"/>
      <p:bldP spid="21" grpId="0"/>
      <p:bldP spid="22" grpId="0"/>
      <p:bldP spid="4" grpId="0"/>
      <p:bldP spid="27" grpId="0"/>
      <p:bldP spid="28" grpId="0"/>
      <p:bldP spid="29" grpId="0"/>
      <p:bldP spid="30" grpId="0"/>
      <p:bldP spid="31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6458A5D6-700B-41E1-9BAF-6357F9308F3E}"/>
              </a:ext>
            </a:extLst>
          </p:cNvPr>
          <p:cNvSpPr txBox="1">
            <a:spLocks/>
          </p:cNvSpPr>
          <p:nvPr/>
        </p:nvSpPr>
        <p:spPr bwMode="auto">
          <a:xfrm>
            <a:off x="444755" y="3211222"/>
            <a:ext cx="3298306" cy="98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7F7F7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7F7F7F"/>
                </a:solidFill>
                <a:latin typeface="Adobe Garamond Pro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7F7F7F"/>
                </a:solidFill>
                <a:latin typeface="Adobe Garamond Pro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7F7F7F"/>
                </a:solidFill>
                <a:latin typeface="Adobe Garamond Pro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7F7F7F"/>
                </a:solidFill>
                <a:latin typeface="Adobe Garamond Pro" pitchFamily="18" charset="0"/>
              </a:defRPr>
            </a:lvl5pPr>
            <a:lvl6pPr marL="3429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rgbClr val="A6A6A6"/>
                </a:solidFill>
                <a:latin typeface="Adobe Garamond Pro" pitchFamily="18" charset="0"/>
              </a:defRPr>
            </a:lvl6pPr>
            <a:lvl7pPr marL="6858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rgbClr val="A6A6A6"/>
                </a:solidFill>
                <a:latin typeface="Adobe Garamond Pro" pitchFamily="18" charset="0"/>
              </a:defRPr>
            </a:lvl7pPr>
            <a:lvl8pPr marL="10287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rgbClr val="A6A6A6"/>
                </a:solidFill>
                <a:latin typeface="Adobe Garamond Pro" pitchFamily="18" charset="0"/>
              </a:defRPr>
            </a:lvl8pPr>
            <a:lvl9pPr marL="13716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rgbClr val="A6A6A6"/>
                </a:solidFill>
                <a:latin typeface="Adobe Garamond Pro" pitchFamily="18" charset="0"/>
              </a:defRPr>
            </a:lvl9pPr>
          </a:lstStyle>
          <a:p>
            <a:pPr>
              <a:defRPr/>
            </a:pPr>
            <a:r>
              <a:rPr lang="en-US" sz="2400">
                <a:solidFill>
                  <a:sysClr val="window" lastClr="FFFFFF">
                    <a:lumMod val="50000"/>
                  </a:sys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NCI Case Control Study of Relative Risk</a:t>
            </a:r>
            <a:br>
              <a:rPr lang="en-US" sz="2400">
                <a:solidFill>
                  <a:sysClr val="window" lastClr="FFFFFF">
                    <a:lumMod val="50000"/>
                  </a:sys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>
              <a:solidFill>
                <a:sysClr val="window" lastClr="FFFFFF">
                  <a:lumMod val="50000"/>
                </a:sys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A795B34-04F1-4946-9D34-005F195E990C}"/>
              </a:ext>
            </a:extLst>
          </p:cNvPr>
          <p:cNvSpPr txBox="1">
            <a:spLocks/>
          </p:cNvSpPr>
          <p:nvPr/>
        </p:nvSpPr>
        <p:spPr bwMode="auto">
          <a:xfrm>
            <a:off x="485442" y="3103606"/>
            <a:ext cx="3298306" cy="98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7F7F7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7F7F7F"/>
                </a:solidFill>
                <a:latin typeface="Adobe Garamond Pro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7F7F7F"/>
                </a:solidFill>
                <a:latin typeface="Adobe Garamond Pro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7F7F7F"/>
                </a:solidFill>
                <a:latin typeface="Adobe Garamond Pro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7F7F7F"/>
                </a:solidFill>
                <a:latin typeface="Adobe Garamond Pro" pitchFamily="18" charset="0"/>
              </a:defRPr>
            </a:lvl5pPr>
            <a:lvl6pPr marL="3429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rgbClr val="A6A6A6"/>
                </a:solidFill>
                <a:latin typeface="Adobe Garamond Pro" pitchFamily="18" charset="0"/>
              </a:defRPr>
            </a:lvl6pPr>
            <a:lvl7pPr marL="6858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rgbClr val="A6A6A6"/>
                </a:solidFill>
                <a:latin typeface="Adobe Garamond Pro" pitchFamily="18" charset="0"/>
              </a:defRPr>
            </a:lvl7pPr>
            <a:lvl8pPr marL="10287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rgbClr val="A6A6A6"/>
                </a:solidFill>
                <a:latin typeface="Adobe Garamond Pro" pitchFamily="18" charset="0"/>
              </a:defRPr>
            </a:lvl8pPr>
            <a:lvl9pPr marL="13716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rgbClr val="A6A6A6"/>
                </a:solidFill>
                <a:latin typeface="Adobe Garamond Pro" pitchFamily="18" charset="0"/>
              </a:defRPr>
            </a:lvl9pPr>
          </a:lstStyle>
          <a:p>
            <a:pPr>
              <a:defRPr/>
            </a:pPr>
            <a:r>
              <a:rPr lang="en-US" sz="2400">
                <a:solidFill>
                  <a:sysClr val="window" lastClr="FFFFFF">
                    <a:lumMod val="50000"/>
                  </a:sys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74 study subjects with recently diagnosed breast cancer and 150 healthy controls were recruited to this study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8B93BBF2-4B2E-4C41-8E03-805E92098FD8}"/>
              </a:ext>
            </a:extLst>
          </p:cNvPr>
          <p:cNvSpPr txBox="1">
            <a:spLocks/>
          </p:cNvSpPr>
          <p:nvPr/>
        </p:nvSpPr>
        <p:spPr bwMode="auto">
          <a:xfrm>
            <a:off x="609699" y="3318838"/>
            <a:ext cx="3298306" cy="98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7F7F7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7F7F7F"/>
                </a:solidFill>
                <a:latin typeface="Adobe Garamond Pro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7F7F7F"/>
                </a:solidFill>
                <a:latin typeface="Adobe Garamond Pro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7F7F7F"/>
                </a:solidFill>
                <a:latin typeface="Adobe Garamond Pro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7F7F7F"/>
                </a:solidFill>
                <a:latin typeface="Adobe Garamond Pro" pitchFamily="18" charset="0"/>
              </a:defRPr>
            </a:lvl5pPr>
            <a:lvl6pPr marL="3429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rgbClr val="A6A6A6"/>
                </a:solidFill>
                <a:latin typeface="Adobe Garamond Pro" pitchFamily="18" charset="0"/>
              </a:defRPr>
            </a:lvl6pPr>
            <a:lvl7pPr marL="6858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rgbClr val="A6A6A6"/>
                </a:solidFill>
                <a:latin typeface="Adobe Garamond Pro" pitchFamily="18" charset="0"/>
              </a:defRPr>
            </a:lvl7pPr>
            <a:lvl8pPr marL="10287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rgbClr val="A6A6A6"/>
                </a:solidFill>
                <a:latin typeface="Adobe Garamond Pro" pitchFamily="18" charset="0"/>
              </a:defRPr>
            </a:lvl8pPr>
            <a:lvl9pPr marL="13716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rgbClr val="A6A6A6"/>
                </a:solidFill>
                <a:latin typeface="Adobe Garamond Pro" pitchFamily="18" charset="0"/>
              </a:defRPr>
            </a:lvl9pPr>
          </a:lstStyle>
          <a:p>
            <a:pPr>
              <a:defRPr/>
            </a:pPr>
            <a:r>
              <a:rPr lang="en-US" sz="2400">
                <a:solidFill>
                  <a:sysClr val="window" lastClr="FFFFFF">
                    <a:lumMod val="50000"/>
                  </a:sys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is a trend for incidence of cancer to increase  with increasing mammographic percent density  and volume averaged sound speed. 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0E6EFC4B-993F-45B9-8345-A213CFCD483C}"/>
              </a:ext>
            </a:extLst>
          </p:cNvPr>
          <p:cNvSpPr txBox="1">
            <a:spLocks/>
          </p:cNvSpPr>
          <p:nvPr/>
        </p:nvSpPr>
        <p:spPr bwMode="auto">
          <a:xfrm>
            <a:off x="664868" y="3170627"/>
            <a:ext cx="3298306" cy="98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000" kern="1200">
                <a:solidFill>
                  <a:srgbClr val="7F7F7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7F7F7F"/>
                </a:solidFill>
                <a:latin typeface="Adobe Garamond Pro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7F7F7F"/>
                </a:solidFill>
                <a:latin typeface="Adobe Garamond Pro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7F7F7F"/>
                </a:solidFill>
                <a:latin typeface="Adobe Garamond Pro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rgbClr val="7F7F7F"/>
                </a:solidFill>
                <a:latin typeface="Adobe Garamond Pro" pitchFamily="18" charset="0"/>
              </a:defRPr>
            </a:lvl5pPr>
            <a:lvl6pPr marL="3429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rgbClr val="A6A6A6"/>
                </a:solidFill>
                <a:latin typeface="Adobe Garamond Pro" pitchFamily="18" charset="0"/>
              </a:defRPr>
            </a:lvl6pPr>
            <a:lvl7pPr marL="6858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rgbClr val="A6A6A6"/>
                </a:solidFill>
                <a:latin typeface="Adobe Garamond Pro" pitchFamily="18" charset="0"/>
              </a:defRPr>
            </a:lvl7pPr>
            <a:lvl8pPr marL="10287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rgbClr val="A6A6A6"/>
                </a:solidFill>
                <a:latin typeface="Adobe Garamond Pro" pitchFamily="18" charset="0"/>
              </a:defRPr>
            </a:lvl8pPr>
            <a:lvl9pPr marL="13716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rgbClr val="A6A6A6"/>
                </a:solidFill>
                <a:latin typeface="Adobe Garamond Pro" pitchFamily="18" charset="0"/>
              </a:defRPr>
            </a:lvl9pPr>
          </a:lstStyle>
          <a:p>
            <a:pPr>
              <a:defRPr/>
            </a:pPr>
            <a:r>
              <a:rPr lang="en-US" sz="2400">
                <a:solidFill>
                  <a:sysClr val="window" lastClr="FFFFFF">
                    <a:lumMod val="50000"/>
                  </a:sys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SoftVue measurements show strong, statistically significant risk gradient while mammography does not. 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0B294596-4F34-4E00-918D-23FAFF4178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2947453"/>
              </p:ext>
            </p:extLst>
          </p:nvPr>
        </p:nvGraphicFramePr>
        <p:xfrm>
          <a:off x="538479" y="3100722"/>
          <a:ext cx="3353997" cy="1703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9290">
                  <a:extLst>
                    <a:ext uri="{9D8B030D-6E8A-4147-A177-3AD203B41FA5}">
                      <a16:colId xmlns:a16="http://schemas.microsoft.com/office/drawing/2014/main" val="2282898506"/>
                    </a:ext>
                  </a:extLst>
                </a:gridCol>
                <a:gridCol w="1098293">
                  <a:extLst>
                    <a:ext uri="{9D8B030D-6E8A-4147-A177-3AD203B41FA5}">
                      <a16:colId xmlns:a16="http://schemas.microsoft.com/office/drawing/2014/main" val="954618963"/>
                    </a:ext>
                  </a:extLst>
                </a:gridCol>
                <a:gridCol w="1256414">
                  <a:extLst>
                    <a:ext uri="{9D8B030D-6E8A-4147-A177-3AD203B41FA5}">
                      <a16:colId xmlns:a16="http://schemas.microsoft.com/office/drawing/2014/main" val="2621429052"/>
                    </a:ext>
                  </a:extLst>
                </a:gridCol>
              </a:tblGrid>
              <a:tr h="851656">
                <a:tc>
                  <a:txBody>
                    <a:bodyPr/>
                    <a:lstStyle/>
                    <a:p>
                      <a:endParaRPr lang="en-US" sz="18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Mammo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SoftVue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1647223"/>
                  </a:ext>
                </a:extLst>
              </a:tr>
              <a:tr h="851656">
                <a:tc>
                  <a:txBody>
                    <a:bodyPr/>
                    <a:lstStyle/>
                    <a:p>
                      <a:r>
                        <a:rPr lang="en-US" sz="1800" b="1">
                          <a:solidFill>
                            <a:schemeClr val="bg1"/>
                          </a:solidFill>
                        </a:rPr>
                        <a:t>P value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>
                          <a:solidFill>
                            <a:srgbClr val="FF0000"/>
                          </a:solidFill>
                        </a:rPr>
                        <a:t>p=0.15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>
                          <a:solidFill>
                            <a:srgbClr val="00B050"/>
                          </a:solidFill>
                        </a:rPr>
                        <a:t>p=0.0003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2877050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F32DFABC-CDA7-44FF-8E91-5502F635F8A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0230" b="20606"/>
          <a:stretch/>
        </p:blipFill>
        <p:spPr>
          <a:xfrm>
            <a:off x="5062873" y="2488311"/>
            <a:ext cx="6095559" cy="35333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0F80BA1-EF08-4336-A2B9-66B268F44D62}"/>
              </a:ext>
            </a:extLst>
          </p:cNvPr>
          <p:cNvSpPr txBox="1"/>
          <p:nvPr/>
        </p:nvSpPr>
        <p:spPr>
          <a:xfrm rot="16200000">
            <a:off x="4095916" y="4115435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Odds Ratios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4D134D7-1BA0-48A2-9B29-240E6435BC08}"/>
              </a:ext>
            </a:extLst>
          </p:cNvPr>
          <p:cNvSpPr txBox="1"/>
          <p:nvPr/>
        </p:nvSpPr>
        <p:spPr>
          <a:xfrm>
            <a:off x="7640396" y="6046667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Density Bins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1EA56B-F62E-4B55-9756-F30FD1386D13}"/>
              </a:ext>
            </a:extLst>
          </p:cNvPr>
          <p:cNvSpPr txBox="1"/>
          <p:nvPr/>
        </p:nvSpPr>
        <p:spPr>
          <a:xfrm>
            <a:off x="8545317" y="1976809"/>
            <a:ext cx="172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Mammography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BA9D770-C243-4B5E-9C26-53331F24F9A3}"/>
              </a:ext>
            </a:extLst>
          </p:cNvPr>
          <p:cNvSpPr txBox="1"/>
          <p:nvPr/>
        </p:nvSpPr>
        <p:spPr>
          <a:xfrm>
            <a:off x="6964605" y="1969809"/>
            <a:ext cx="996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SoftVue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2E2F43-E33B-4033-BEC8-CF2900B1A5DB}"/>
              </a:ext>
            </a:extLst>
          </p:cNvPr>
          <p:cNvSpPr/>
          <p:nvPr/>
        </p:nvSpPr>
        <p:spPr bwMode="auto">
          <a:xfrm>
            <a:off x="8218732" y="2034465"/>
            <a:ext cx="261577" cy="254702"/>
          </a:xfrm>
          <a:prstGeom prst="rect">
            <a:avLst/>
          </a:prstGeom>
          <a:solidFill>
            <a:srgbClr val="0060A8"/>
          </a:solidFill>
          <a:ln w="317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453D20E-A777-4CA2-9C63-BFDF45F9CBA5}"/>
              </a:ext>
            </a:extLst>
          </p:cNvPr>
          <p:cNvSpPr/>
          <p:nvPr/>
        </p:nvSpPr>
        <p:spPr bwMode="auto">
          <a:xfrm>
            <a:off x="6638020" y="2035068"/>
            <a:ext cx="261577" cy="254702"/>
          </a:xfrm>
          <a:prstGeom prst="rect">
            <a:avLst/>
          </a:prstGeom>
          <a:solidFill>
            <a:srgbClr val="C86B38"/>
          </a:solidFill>
          <a:ln w="317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rgbClr val="FF0000">
                <a:gamma/>
                <a:shade val="60000"/>
                <a:invGamma/>
              </a:srgb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FE68D9C-3C22-4F7F-9A39-4EC9A64FD319}"/>
              </a:ext>
            </a:extLst>
          </p:cNvPr>
          <p:cNvGrpSpPr/>
          <p:nvPr/>
        </p:nvGrpSpPr>
        <p:grpSpPr>
          <a:xfrm>
            <a:off x="1713500" y="387564"/>
            <a:ext cx="9112469" cy="1111622"/>
            <a:chOff x="1713500" y="387564"/>
            <a:chExt cx="9112469" cy="1111622"/>
          </a:xfrm>
        </p:grpSpPr>
        <p:sp>
          <p:nvSpPr>
            <p:cNvPr id="25" name="Rectangle 3">
              <a:extLst>
                <a:ext uri="{FF2B5EF4-FFF2-40B4-BE49-F238E27FC236}">
                  <a16:creationId xmlns:a16="http://schemas.microsoft.com/office/drawing/2014/main" id="{80FEA2ED-B944-4A1F-B51D-808346E7A3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13500" y="476398"/>
              <a:ext cx="9112469" cy="914400"/>
            </a:xfrm>
            <a:prstGeom prst="rect">
              <a:avLst/>
            </a:prstGeom>
            <a:gradFill rotWithShape="1">
              <a:gsLst>
                <a:gs pos="0">
                  <a:srgbClr val="DDDDDD">
                    <a:alpha val="45000"/>
                  </a:srgbClr>
                </a:gs>
                <a:gs pos="100000">
                  <a:srgbClr val="DDDDDD">
                    <a:gamma/>
                    <a:shade val="66275"/>
                    <a:invGamma/>
                    <a:alpha val="42000"/>
                  </a:srgb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sz="3200" b="0" kern="0">
                <a:solidFill>
                  <a:srgbClr val="FFFFFF">
                    <a:lumMod val="50000"/>
                  </a:srgbClr>
                </a:solidFill>
                <a:effectLst/>
                <a:latin typeface="Adobe Garamond Pro"/>
              </a:endParaRPr>
            </a:p>
          </p:txBody>
        </p:sp>
        <p:sp>
          <p:nvSpPr>
            <p:cNvPr id="12" name="Rectangle 2">
              <a:extLst>
                <a:ext uri="{FF2B5EF4-FFF2-40B4-BE49-F238E27FC236}">
                  <a16:creationId xmlns:a16="http://schemas.microsoft.com/office/drawing/2014/main" id="{F83B48A2-3159-42CD-BFAD-50BD87533A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44100" y="387564"/>
              <a:ext cx="8534400" cy="11116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folHlink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folHlink"/>
                  </a:solidFill>
                  <a:latin typeface="Arial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folHlink"/>
                  </a:solidFill>
                  <a:latin typeface="Arial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folHlink"/>
                  </a:solidFill>
                  <a:latin typeface="Arial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folHlink"/>
                  </a:solidFill>
                  <a:latin typeface="Arial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folHlink"/>
                  </a:solidFill>
                  <a:latin typeface="Arial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folHlink"/>
                  </a:solidFill>
                  <a:latin typeface="Arial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folHlink"/>
                  </a:solidFill>
                  <a:latin typeface="Arial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folHlink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2800" kern="1200">
                  <a:solidFill>
                    <a:schemeClr val="bg1">
                      <a:lumMod val="75000"/>
                    </a:schemeClr>
                  </a:solidFill>
                  <a:latin typeface="Calibri"/>
                  <a:ea typeface="+mn-ea"/>
                  <a:cs typeface="+mn-cs"/>
                </a:rPr>
                <a:t>Sound speed measure of breast density as a biomarker for breast cancer risk</a:t>
              </a:r>
              <a:endParaRPr lang="en-US" sz="2800" kern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FDEFCB05-6DEF-48A4-A999-273C73B68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0872" y="1628713"/>
            <a:ext cx="2857500" cy="2762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62915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7" grpId="1"/>
      <p:bldP spid="20" grpId="0"/>
      <p:bldP spid="20" grpId="1"/>
      <p:bldP spid="22" grpId="0"/>
      <p:bldP spid="2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2BBC8EA-3717-42B4-BC1B-F42CE87C9F49}"/>
              </a:ext>
            </a:extLst>
          </p:cNvPr>
          <p:cNvGrpSpPr/>
          <p:nvPr/>
        </p:nvGrpSpPr>
        <p:grpSpPr>
          <a:xfrm>
            <a:off x="2703291" y="701094"/>
            <a:ext cx="6222206" cy="1042361"/>
            <a:chOff x="2703291" y="719636"/>
            <a:chExt cx="6222206" cy="609600"/>
          </a:xfrm>
        </p:grpSpPr>
        <p:sp>
          <p:nvSpPr>
            <p:cNvPr id="8" name="Title 1">
              <a:extLst>
                <a:ext uri="{FF2B5EF4-FFF2-40B4-BE49-F238E27FC236}">
                  <a16:creationId xmlns:a16="http://schemas.microsoft.com/office/drawing/2014/main" id="{E8C3D2ED-6C86-49F3-A0BC-9FCCE86A12F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703291" y="741026"/>
              <a:ext cx="6222206" cy="509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 kern="1200">
                  <a:solidFill>
                    <a:srgbClr val="7F7F7F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7F7F7F"/>
                  </a:solidFill>
                  <a:latin typeface="Adobe Garamond Pro" pitchFamily="18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7F7F7F"/>
                  </a:solidFill>
                  <a:latin typeface="Adobe Garamond Pro" pitchFamily="18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7F7F7F"/>
                  </a:solidFill>
                  <a:latin typeface="Adobe Garamond Pro" pitchFamily="18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7F7F7F"/>
                  </a:solidFill>
                  <a:latin typeface="Adobe Garamond Pro" pitchFamily="18" charset="0"/>
                </a:defRPr>
              </a:lvl5pPr>
              <a:lvl6pPr marL="342900" algn="l" rtl="0" fontAlgn="base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A6A6A6"/>
                  </a:solidFill>
                  <a:latin typeface="Adobe Garamond Pro" pitchFamily="18" charset="0"/>
                </a:defRPr>
              </a:lvl6pPr>
              <a:lvl7pPr marL="685800" algn="l" rtl="0" fontAlgn="base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A6A6A6"/>
                  </a:solidFill>
                  <a:latin typeface="Adobe Garamond Pro" pitchFamily="18" charset="0"/>
                </a:defRPr>
              </a:lvl7pPr>
              <a:lvl8pPr marL="1028700" algn="l" rtl="0" fontAlgn="base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A6A6A6"/>
                  </a:solidFill>
                  <a:latin typeface="Adobe Garamond Pro" pitchFamily="18" charset="0"/>
                </a:defRPr>
              </a:lvl8pPr>
              <a:lvl9pPr marL="1371600" algn="l" rtl="0" fontAlgn="base">
                <a:spcBef>
                  <a:spcPct val="0"/>
                </a:spcBef>
                <a:spcAft>
                  <a:spcPct val="0"/>
                </a:spcAft>
                <a:defRPr sz="3000">
                  <a:solidFill>
                    <a:srgbClr val="A6A6A6"/>
                  </a:solidFill>
                  <a:latin typeface="Adobe Garamond Pro" pitchFamily="18" charset="0"/>
                </a:defRPr>
              </a:lvl9pPr>
            </a:lstStyle>
            <a:p>
              <a:pPr>
                <a:defRPr/>
              </a:pPr>
              <a:r>
                <a:rPr lang="en-US" sz="3600">
                  <a:solidFill>
                    <a:sysClr val="window" lastClr="FFFFFF">
                      <a:lumMod val="50000"/>
                    </a:sysClr>
                  </a:solidFill>
                  <a:latin typeface="+mn-lt"/>
                  <a:cs typeface="Arial" panose="020B0604020202020204" pitchFamily="34" charset="0"/>
                </a:rPr>
                <a:t>Conclusions</a:t>
              </a:r>
            </a:p>
          </p:txBody>
        </p:sp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B314F275-7792-4569-80DF-1D11644F44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28294" y="719636"/>
              <a:ext cx="6172200" cy="609600"/>
            </a:xfrm>
            <a:prstGeom prst="rect">
              <a:avLst/>
            </a:prstGeom>
            <a:gradFill rotWithShape="1">
              <a:gsLst>
                <a:gs pos="0">
                  <a:srgbClr val="DDDDDD">
                    <a:alpha val="45000"/>
                  </a:srgbClr>
                </a:gs>
                <a:gs pos="100000">
                  <a:srgbClr val="DDDDDD">
                    <a:gamma/>
                    <a:shade val="66275"/>
                    <a:invGamma/>
                    <a:alpha val="42000"/>
                  </a:srgb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9pPr>
            </a:lstStyle>
            <a:p>
              <a:pPr defTabSz="685800" eaLnBrk="1" hangingPunct="1">
                <a:defRPr/>
              </a:pPr>
              <a:endParaRPr lang="en-US" sz="3600" b="0" kern="0">
                <a:solidFill>
                  <a:srgbClr val="FFFFFF">
                    <a:lumMod val="50000"/>
                  </a:srgbClr>
                </a:solidFill>
                <a:effectLst/>
                <a:latin typeface="Arial"/>
              </a:endParaRPr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983377-67BE-4D38-BE26-BBA81F93C943}" type="slidenum">
              <a:rPr lang="en-US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3852" y="2101075"/>
            <a:ext cx="1062492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0645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srgbClr val="FFFF00"/>
              </a:solidFill>
              <a:latin typeface="Arial" charset="0"/>
              <a:cs typeface="Arial" charset="0"/>
            </a:endParaRPr>
          </a:p>
          <a:p>
            <a:pPr marL="342900" indent="-342900" defTabSz="806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>
                <a:solidFill>
                  <a:schemeClr val="bg2">
                    <a:lumMod val="90000"/>
                  </a:schemeClr>
                </a:solidFill>
                <a:latin typeface="Arial" charset="0"/>
                <a:cs typeface="Arial" charset="0"/>
              </a:rPr>
              <a:t>SoftVue sound speed is more  strongly associated with breast cancer risk than mammography.</a:t>
            </a:r>
          </a:p>
          <a:p>
            <a:pPr defTabSz="80645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schemeClr val="bg2">
                  <a:lumMod val="90000"/>
                </a:schemeClr>
              </a:solidFill>
              <a:latin typeface="Arial" charset="0"/>
              <a:cs typeface="Arial" charset="0"/>
            </a:endParaRPr>
          </a:p>
          <a:p>
            <a:pPr marL="342900" indent="-342900" defTabSz="806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>
                <a:solidFill>
                  <a:schemeClr val="bg2">
                    <a:lumMod val="90000"/>
                  </a:schemeClr>
                </a:solidFill>
                <a:latin typeface="Arial" charset="0"/>
                <a:cs typeface="Arial" charset="0"/>
              </a:rPr>
              <a:t>SoftVue is an attractive alternative to mammography</a:t>
            </a:r>
          </a:p>
          <a:p>
            <a:pPr marL="799353" lvl="1" indent="-342900" defTabSz="806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No compression</a:t>
            </a:r>
          </a:p>
          <a:p>
            <a:pPr marL="799353" lvl="1" indent="-342900" defTabSz="806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No radiation</a:t>
            </a:r>
          </a:p>
          <a:p>
            <a:pPr marL="799353" lvl="1" indent="-342900" defTabSz="806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>
                <a:solidFill>
                  <a:schemeClr val="bg2">
                    <a:lumMod val="75000"/>
                  </a:schemeClr>
                </a:solidFill>
                <a:latin typeface="Arial" charset="0"/>
                <a:cs typeface="Arial" charset="0"/>
              </a:rPr>
              <a:t>More accurate</a:t>
            </a:r>
          </a:p>
          <a:p>
            <a:pPr marL="799353" lvl="1" indent="-342900" defTabSz="806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>
                <a:latin typeface="Arial" charset="0"/>
                <a:cs typeface="Arial" charset="0"/>
              </a:rPr>
              <a:t>test</a:t>
            </a:r>
          </a:p>
          <a:p>
            <a:pPr marL="799353" lvl="1" indent="-342900" defTabSz="806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2800">
              <a:solidFill>
                <a:srgbClr val="FFFF00"/>
              </a:solidFill>
              <a:latin typeface="Arial" charset="0"/>
              <a:cs typeface="Arial" charset="0"/>
            </a:endParaRPr>
          </a:p>
          <a:p>
            <a:pPr marL="342900" indent="-342900" defTabSz="806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sz="2800">
              <a:solidFill>
                <a:srgbClr val="FFC000"/>
              </a:solidFill>
              <a:latin typeface="Arial" charset="0"/>
              <a:cs typeface="Arial" charset="0"/>
            </a:endParaRPr>
          </a:p>
          <a:p>
            <a:pPr marL="342900" indent="-342900" defTabSz="8064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2000">
              <a:solidFill>
                <a:prstClr val="white">
                  <a:lumMod val="50000"/>
                </a:prstClr>
              </a:solidFill>
              <a:latin typeface="Arial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4489638"/>
      </p:ext>
    </p:extLst>
  </p:cSld>
  <p:clrMapOvr>
    <a:masterClrMapping/>
  </p:clrMapOvr>
  <p:transition spd="slow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|2.8|3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2.6|1.9|1.8|2.5|3.4|3.3|2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6|1.6|3.6|2.3|5.2|3|5.6|0.8|4.5|0.9|5.6|0.8|5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3.9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lphinus">
      <a:majorFont>
        <a:latin typeface="Adobe Garamond Pro"/>
        <a:ea typeface=""/>
        <a:cs typeface=""/>
      </a:majorFont>
      <a:minorFont>
        <a:latin typeface="Adobe Garamon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5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lphinus">
      <a:majorFont>
        <a:latin typeface="Adobe Garamond Pro"/>
        <a:ea typeface=""/>
        <a:cs typeface=""/>
      </a:majorFont>
      <a:minorFont>
        <a:latin typeface="Adobe Garamon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rgbClr val="FF0000">
              <a:gamma/>
              <a:shade val="60000"/>
              <a:invGamma/>
            </a:srgb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rgbClr val="FF0000">
              <a:gamma/>
              <a:shade val="60000"/>
              <a:invGamma/>
            </a:srgb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9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288</Words>
  <Application>Microsoft Office PowerPoint</Application>
  <PresentationFormat>Widescreen</PresentationFormat>
  <Paragraphs>57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Adobe Garamond Pro</vt:lpstr>
      <vt:lpstr>Arial</vt:lpstr>
      <vt:lpstr>Calibri</vt:lpstr>
      <vt:lpstr>Calibri Light</vt:lpstr>
      <vt:lpstr>Wingdings</vt:lpstr>
      <vt:lpstr>1_Office Theme</vt:lpstr>
      <vt:lpstr>15_Office Theme</vt:lpstr>
      <vt:lpstr>2_Office Theme</vt:lpstr>
      <vt:lpstr>6_Default Design</vt:lpstr>
      <vt:lpstr>9_Office Theme</vt:lpstr>
      <vt:lpstr>Predicting Breast Cancer Risk with SoftVue Delphinus Medical Technologies</vt:lpstr>
      <vt:lpstr>PowerPoint Presentation</vt:lpstr>
      <vt:lpstr>Sound speed measure of breast density has major advantages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 Value Enhancers</dc:title>
  <dc:creator>Neb Duric</dc:creator>
  <cp:lastModifiedBy>Neb Duric</cp:lastModifiedBy>
  <cp:revision>1</cp:revision>
  <dcterms:created xsi:type="dcterms:W3CDTF">2018-03-19T15:30:51Z</dcterms:created>
  <dcterms:modified xsi:type="dcterms:W3CDTF">2020-07-26T17:45:13Z</dcterms:modified>
</cp:coreProperties>
</file>